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768" r:id="rId1"/>
  </p:sldMasterIdLst>
  <p:notesMasterIdLst>
    <p:notesMasterId r:id="rId78"/>
  </p:notesMasterIdLst>
  <p:sldIdLst>
    <p:sldId id="287" r:id="rId2"/>
    <p:sldId id="310" r:id="rId3"/>
    <p:sldId id="317" r:id="rId4"/>
    <p:sldId id="313" r:id="rId5"/>
    <p:sldId id="316" r:id="rId6"/>
    <p:sldId id="318" r:id="rId7"/>
    <p:sldId id="319" r:id="rId8"/>
    <p:sldId id="397" r:id="rId9"/>
    <p:sldId id="332" r:id="rId10"/>
    <p:sldId id="333" r:id="rId11"/>
    <p:sldId id="334" r:id="rId12"/>
    <p:sldId id="335" r:id="rId13"/>
    <p:sldId id="336" r:id="rId14"/>
    <p:sldId id="337" r:id="rId15"/>
    <p:sldId id="338" r:id="rId16"/>
    <p:sldId id="339" r:id="rId17"/>
    <p:sldId id="340" r:id="rId18"/>
    <p:sldId id="341" r:id="rId19"/>
    <p:sldId id="343" r:id="rId20"/>
    <p:sldId id="344" r:id="rId21"/>
    <p:sldId id="321" r:id="rId22"/>
    <p:sldId id="345" r:id="rId23"/>
    <p:sldId id="349" r:id="rId24"/>
    <p:sldId id="361" r:id="rId25"/>
    <p:sldId id="348" r:id="rId26"/>
    <p:sldId id="351" r:id="rId27"/>
    <p:sldId id="352" r:id="rId28"/>
    <p:sldId id="353" r:id="rId29"/>
    <p:sldId id="354" r:id="rId30"/>
    <p:sldId id="355" r:id="rId31"/>
    <p:sldId id="356" r:id="rId32"/>
    <p:sldId id="390" r:id="rId33"/>
    <p:sldId id="357" r:id="rId34"/>
    <p:sldId id="358" r:id="rId35"/>
    <p:sldId id="359" r:id="rId36"/>
    <p:sldId id="391" r:id="rId37"/>
    <p:sldId id="364" r:id="rId38"/>
    <p:sldId id="366" r:id="rId39"/>
    <p:sldId id="372" r:id="rId40"/>
    <p:sldId id="375" r:id="rId41"/>
    <p:sldId id="392" r:id="rId42"/>
    <p:sldId id="376" r:id="rId43"/>
    <p:sldId id="347" r:id="rId44"/>
    <p:sldId id="377" r:id="rId45"/>
    <p:sldId id="378" r:id="rId46"/>
    <p:sldId id="393" r:id="rId47"/>
    <p:sldId id="379" r:id="rId48"/>
    <p:sldId id="394" r:id="rId49"/>
    <p:sldId id="395" r:id="rId50"/>
    <p:sldId id="382" r:id="rId51"/>
    <p:sldId id="396" r:id="rId52"/>
    <p:sldId id="384" r:id="rId53"/>
    <p:sldId id="385" r:id="rId54"/>
    <p:sldId id="386" r:id="rId55"/>
    <p:sldId id="387" r:id="rId56"/>
    <p:sldId id="389" r:id="rId57"/>
    <p:sldId id="401" r:id="rId58"/>
    <p:sldId id="402" r:id="rId59"/>
    <p:sldId id="403" r:id="rId60"/>
    <p:sldId id="405" r:id="rId61"/>
    <p:sldId id="407" r:id="rId62"/>
    <p:sldId id="408" r:id="rId63"/>
    <p:sldId id="409" r:id="rId64"/>
    <p:sldId id="422" r:id="rId65"/>
    <p:sldId id="410" r:id="rId66"/>
    <p:sldId id="412" r:id="rId67"/>
    <p:sldId id="413" r:id="rId68"/>
    <p:sldId id="350" r:id="rId69"/>
    <p:sldId id="414" r:id="rId70"/>
    <p:sldId id="415" r:id="rId71"/>
    <p:sldId id="416" r:id="rId72"/>
    <p:sldId id="417" r:id="rId73"/>
    <p:sldId id="418" r:id="rId74"/>
    <p:sldId id="419" r:id="rId75"/>
    <p:sldId id="420" r:id="rId76"/>
    <p:sldId id="421" r:id="rId77"/>
  </p:sldIdLst>
  <p:sldSz cx="12192000" cy="6858000"/>
  <p:notesSz cx="6805613" cy="9939338"/>
  <p:embeddedFontLst>
    <p:embeddedFont>
      <p:font typeface="Consolas" panose="020B0609020204030204" pitchFamily="49" charset="0"/>
      <p:regular r:id="rId79"/>
      <p:bold r:id="rId80"/>
      <p:italic r:id="rId81"/>
      <p:boldItalic r:id="rId82"/>
    </p:embeddedFont>
    <p:embeddedFont>
      <p:font typeface="맑은 고딕" panose="020B0503020000020004" pitchFamily="50" charset="-127"/>
      <p:regular r:id="rId83"/>
      <p:bold r:id="rId8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0" userDrawn="1">
          <p15:clr>
            <a:srgbClr val="A4A3A4"/>
          </p15:clr>
        </p15:guide>
        <p15:guide id="2" orient="horz" pos="799" userDrawn="1">
          <p15:clr>
            <a:srgbClr val="A4A3A4"/>
          </p15:clr>
        </p15:guide>
        <p15:guide id="4" pos="6471" userDrawn="1">
          <p15:clr>
            <a:srgbClr val="A4A3A4"/>
          </p15:clr>
        </p15:guide>
        <p15:guide id="5" pos="7673" userDrawn="1">
          <p15:clr>
            <a:srgbClr val="A4A3A4"/>
          </p15:clr>
        </p15:guide>
        <p15:guide id="6" pos="1232" userDrawn="1">
          <p15:clr>
            <a:srgbClr val="A4A3A4"/>
          </p15:clr>
        </p15:guide>
        <p15:guide id="7" userDrawn="1">
          <p15:clr>
            <a:srgbClr val="A4A3A4"/>
          </p15:clr>
        </p15:guide>
        <p15:guide id="8" pos="2343" userDrawn="1">
          <p15:clr>
            <a:srgbClr val="A4A3A4"/>
          </p15:clr>
        </p15:guide>
        <p15:guide id="9" pos="6176" userDrawn="1">
          <p15:clr>
            <a:srgbClr val="A4A3A4"/>
          </p15:clr>
        </p15:guide>
        <p15:guide id="10" orient="horz" pos="1026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윤 영균" initials="윤영" lastIdx="1" clrIdx="0">
    <p:extLst>
      <p:ext uri="{19B8F6BF-5375-455C-9EA6-DF929625EA0E}">
        <p15:presenceInfo xmlns:p15="http://schemas.microsoft.com/office/powerpoint/2012/main" userId="04c8a4170546563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873C"/>
    <a:srgbClr val="BFBFBF"/>
    <a:srgbClr val="FD7C35"/>
    <a:srgbClr val="262626"/>
    <a:srgbClr val="6FA0DB"/>
    <a:srgbClr val="FEE49C"/>
    <a:srgbClr val="FFFF66"/>
    <a:srgbClr val="FF8232"/>
    <a:srgbClr val="FF963C"/>
    <a:srgbClr val="FF86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8AD3851-E699-4B5D-B21B-2D6865878AB2}" v="1123" dt="2021-06-08T18:58:36.009"/>
    <p1510:client id="{AC7CCF31-04AC-42A2-AB57-FD327D8ED10B}" v="4" dt="2021-06-08T20:40:57.95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170" autoAdjust="0"/>
    <p:restoredTop sz="92442" autoAdjust="0"/>
  </p:normalViewPr>
  <p:slideViewPr>
    <p:cSldViewPr>
      <p:cViewPr varScale="1">
        <p:scale>
          <a:sx n="106" d="100"/>
          <a:sy n="106" d="100"/>
        </p:scale>
        <p:origin x="582" y="114"/>
      </p:cViewPr>
      <p:guideLst>
        <p:guide orient="horz" pos="210"/>
        <p:guide orient="horz" pos="799"/>
        <p:guide pos="6471"/>
        <p:guide pos="7673"/>
        <p:guide pos="1232"/>
        <p:guide/>
        <p:guide pos="2343"/>
        <p:guide pos="6176"/>
        <p:guide orient="horz" pos="102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36004" cy="36004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font" Target="fonts/font6.fntdata"/><Relationship Id="rId89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font" Target="fonts/font1.fntdata"/><Relationship Id="rId5" Type="http://schemas.openxmlformats.org/officeDocument/2006/relationships/slide" Target="slides/slide4.xml"/><Relationship Id="rId90" Type="http://schemas.microsoft.com/office/2016/11/relationships/changesInfo" Target="changesInfos/changesInfo1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font" Target="fonts/font2.fntdata"/><Relationship Id="rId85" Type="http://schemas.openxmlformats.org/officeDocument/2006/relationships/commentAuthors" Target="commentAuthor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font" Target="fonts/font5.fntdata"/><Relationship Id="rId88" Type="http://schemas.openxmlformats.org/officeDocument/2006/relationships/theme" Target="theme/theme1.xml"/><Relationship Id="rId9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notesMaster" Target="notesMasters/notesMaster1.xml"/><Relationship Id="rId81" Type="http://schemas.openxmlformats.org/officeDocument/2006/relationships/font" Target="fonts/font3.fntdata"/><Relationship Id="rId86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font" Target="fonts/font4.fntdata"/><Relationship Id="rId19" Type="http://schemas.openxmlformats.org/officeDocument/2006/relationships/slide" Target="slides/slide1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윤 영균" userId="04c8a41705465635" providerId="LiveId" clId="{98AD3851-E699-4B5D-B21B-2D6865878AB2}"/>
    <pc:docChg chg="undo redo custSel addSld delSld modSld sldOrd modMainMaster">
      <pc:chgData name="윤 영균" userId="04c8a41705465635" providerId="LiveId" clId="{98AD3851-E699-4B5D-B21B-2D6865878AB2}" dt="2021-06-08T18:58:36.013" v="12226" actId="6549"/>
      <pc:docMkLst>
        <pc:docMk/>
      </pc:docMkLst>
      <pc:sldChg chg="modSp mod modTransition">
        <pc:chgData name="윤 영균" userId="04c8a41705465635" providerId="LiveId" clId="{98AD3851-E699-4B5D-B21B-2D6865878AB2}" dt="2021-06-08T09:43:17.409" v="7872" actId="20577"/>
        <pc:sldMkLst>
          <pc:docMk/>
          <pc:sldMk cId="0" sldId="287"/>
        </pc:sldMkLst>
        <pc:spChg chg="mod">
          <ac:chgData name="윤 영균" userId="04c8a41705465635" providerId="LiveId" clId="{98AD3851-E699-4B5D-B21B-2D6865878AB2}" dt="2021-06-08T09:43:17.409" v="7872" actId="20577"/>
          <ac:spMkLst>
            <pc:docMk/>
            <pc:sldMk cId="0" sldId="287"/>
            <ac:spMk id="9" creationId="{00000000-0000-0000-0000-000000000000}"/>
          </ac:spMkLst>
        </pc:spChg>
        <pc:cxnChg chg="mod">
          <ac:chgData name="윤 영균" userId="04c8a41705465635" providerId="LiveId" clId="{98AD3851-E699-4B5D-B21B-2D6865878AB2}" dt="2021-06-08T09:43:15.069" v="7865" actId="1036"/>
          <ac:cxnSpMkLst>
            <pc:docMk/>
            <pc:sldMk cId="0" sldId="287"/>
            <ac:cxnSpMk id="11" creationId="{00000000-0000-0000-0000-000000000000}"/>
          </ac:cxnSpMkLst>
        </pc:cxnChg>
      </pc:sldChg>
      <pc:sldChg chg="modSp mod modTransition modAnim">
        <pc:chgData name="윤 영균" userId="04c8a41705465635" providerId="LiveId" clId="{98AD3851-E699-4B5D-B21B-2D6865878AB2}" dt="2021-06-07T20:09:23.978" v="944" actId="207"/>
        <pc:sldMkLst>
          <pc:docMk/>
          <pc:sldMk cId="606557774" sldId="310"/>
        </pc:sldMkLst>
        <pc:spChg chg="mod">
          <ac:chgData name="윤 영균" userId="04c8a41705465635" providerId="LiveId" clId="{98AD3851-E699-4B5D-B21B-2D6865878AB2}" dt="2021-06-07T20:09:23.978" v="944" actId="207"/>
          <ac:spMkLst>
            <pc:docMk/>
            <pc:sldMk cId="606557774" sldId="310"/>
            <ac:spMk id="266" creationId="{1498421C-FD02-46B2-90A1-3E225730C45B}"/>
          </ac:spMkLst>
        </pc:spChg>
      </pc:sldChg>
      <pc:sldChg chg="delSp modSp mod modTransition modAnim">
        <pc:chgData name="윤 영균" userId="04c8a41705465635" providerId="LiveId" clId="{98AD3851-E699-4B5D-B21B-2D6865878AB2}" dt="2021-06-08T09:44:58.277" v="8165"/>
        <pc:sldMkLst>
          <pc:docMk/>
          <pc:sldMk cId="267022912" sldId="313"/>
        </pc:sldMkLst>
        <pc:spChg chg="mod">
          <ac:chgData name="윤 영균" userId="04c8a41705465635" providerId="LiveId" clId="{98AD3851-E699-4B5D-B21B-2D6865878AB2}" dt="2021-06-07T20:10:17.104" v="954" actId="1036"/>
          <ac:spMkLst>
            <pc:docMk/>
            <pc:sldMk cId="267022912" sldId="313"/>
            <ac:spMk id="4" creationId="{00000000-0000-0000-0000-000000000000}"/>
          </ac:spMkLst>
        </pc:spChg>
        <pc:spChg chg="mod">
          <ac:chgData name="윤 영균" userId="04c8a41705465635" providerId="LiveId" clId="{98AD3851-E699-4B5D-B21B-2D6865878AB2}" dt="2021-06-07T20:35:03.843" v="1559" actId="1036"/>
          <ac:spMkLst>
            <pc:docMk/>
            <pc:sldMk cId="267022912" sldId="313"/>
            <ac:spMk id="7" creationId="{00000000-0000-0000-0000-000000000000}"/>
          </ac:spMkLst>
        </pc:spChg>
        <pc:spChg chg="mod">
          <ac:chgData name="윤 영균" userId="04c8a41705465635" providerId="LiveId" clId="{98AD3851-E699-4B5D-B21B-2D6865878AB2}" dt="2021-06-08T09:44:58.277" v="8165"/>
          <ac:spMkLst>
            <pc:docMk/>
            <pc:sldMk cId="267022912" sldId="313"/>
            <ac:spMk id="8" creationId="{C0B2EFCD-0837-438B-80C1-40336056B65F}"/>
          </ac:spMkLst>
        </pc:spChg>
        <pc:spChg chg="mod">
          <ac:chgData name="윤 영균" userId="04c8a41705465635" providerId="LiveId" clId="{98AD3851-E699-4B5D-B21B-2D6865878AB2}" dt="2021-06-08T09:43:30.346" v="7905" actId="20577"/>
          <ac:spMkLst>
            <pc:docMk/>
            <pc:sldMk cId="267022912" sldId="313"/>
            <ac:spMk id="10" creationId="{00000000-0000-0000-0000-000000000000}"/>
          </ac:spMkLst>
        </pc:spChg>
        <pc:spChg chg="mod">
          <ac:chgData name="윤 영균" userId="04c8a41705465635" providerId="LiveId" clId="{98AD3851-E699-4B5D-B21B-2D6865878AB2}" dt="2021-06-08T09:43:35.049" v="7908" actId="1036"/>
          <ac:spMkLst>
            <pc:docMk/>
            <pc:sldMk cId="267022912" sldId="313"/>
            <ac:spMk id="15" creationId="{7632E2EC-371B-4611-AB9E-D89F3016A0D9}"/>
          </ac:spMkLst>
        </pc:spChg>
        <pc:cxnChg chg="mod">
          <ac:chgData name="윤 영균" userId="04c8a41705465635" providerId="LiveId" clId="{98AD3851-E699-4B5D-B21B-2D6865878AB2}" dt="2021-06-07T20:09:52.888" v="946" actId="1036"/>
          <ac:cxnSpMkLst>
            <pc:docMk/>
            <pc:sldMk cId="267022912" sldId="313"/>
            <ac:cxnSpMk id="5" creationId="{00000000-0000-0000-0000-000000000000}"/>
          </ac:cxnSpMkLst>
        </pc:cxnChg>
        <pc:cxnChg chg="mod">
          <ac:chgData name="윤 영균" userId="04c8a41705465635" providerId="LiveId" clId="{98AD3851-E699-4B5D-B21B-2D6865878AB2}" dt="2021-06-07T20:09:54.408" v="948" actId="1036"/>
          <ac:cxnSpMkLst>
            <pc:docMk/>
            <pc:sldMk cId="267022912" sldId="313"/>
            <ac:cxnSpMk id="6" creationId="{00000000-0000-0000-0000-000000000000}"/>
          </ac:cxnSpMkLst>
        </pc:cxnChg>
        <pc:cxnChg chg="del">
          <ac:chgData name="윤 영균" userId="04c8a41705465635" providerId="LiveId" clId="{98AD3851-E699-4B5D-B21B-2D6865878AB2}" dt="2021-06-07T20:09:42.365" v="945" actId="478"/>
          <ac:cxnSpMkLst>
            <pc:docMk/>
            <pc:sldMk cId="267022912" sldId="313"/>
            <ac:cxnSpMk id="14" creationId="{36527D39-7A41-4F59-B364-0994E4BC5826}"/>
          </ac:cxnSpMkLst>
        </pc:cxnChg>
      </pc:sldChg>
      <pc:sldChg chg="addSp delSp modSp del mod modTransition modAnim">
        <pc:chgData name="윤 영균" userId="04c8a41705465635" providerId="LiveId" clId="{98AD3851-E699-4B5D-B21B-2D6865878AB2}" dt="2021-06-07T20:10:35.919" v="959" actId="47"/>
        <pc:sldMkLst>
          <pc:docMk/>
          <pc:sldMk cId="2769251007" sldId="315"/>
        </pc:sldMkLst>
        <pc:spChg chg="add mod">
          <ac:chgData name="윤 영균" userId="04c8a41705465635" providerId="LiveId" clId="{98AD3851-E699-4B5D-B21B-2D6865878AB2}" dt="2021-06-07T20:10:28.651" v="956"/>
          <ac:spMkLst>
            <pc:docMk/>
            <pc:sldMk cId="2769251007" sldId="315"/>
            <ac:spMk id="11" creationId="{FE378088-B3EF-43CD-9B15-FD3AE0A41A1A}"/>
          </ac:spMkLst>
        </pc:spChg>
        <pc:spChg chg="del">
          <ac:chgData name="윤 영균" userId="04c8a41705465635" providerId="LiveId" clId="{98AD3851-E699-4B5D-B21B-2D6865878AB2}" dt="2021-06-07T20:10:28.062" v="955" actId="478"/>
          <ac:spMkLst>
            <pc:docMk/>
            <pc:sldMk cId="2769251007" sldId="315"/>
            <ac:spMk id="26" creationId="{5C0463CC-05BF-4B85-8BCC-66A1E178EC32}"/>
          </ac:spMkLst>
        </pc:spChg>
        <pc:cxnChg chg="add mod">
          <ac:chgData name="윤 영균" userId="04c8a41705465635" providerId="LiveId" clId="{98AD3851-E699-4B5D-B21B-2D6865878AB2}" dt="2021-06-07T20:10:28.651" v="956"/>
          <ac:cxnSpMkLst>
            <pc:docMk/>
            <pc:sldMk cId="2769251007" sldId="315"/>
            <ac:cxnSpMk id="12" creationId="{A26F6D21-ABB5-46FF-B1B3-B81EC24ABC69}"/>
          </ac:cxnSpMkLst>
        </pc:cxnChg>
        <pc:cxnChg chg="add mod">
          <ac:chgData name="윤 영균" userId="04c8a41705465635" providerId="LiveId" clId="{98AD3851-E699-4B5D-B21B-2D6865878AB2}" dt="2021-06-07T20:10:28.651" v="956"/>
          <ac:cxnSpMkLst>
            <pc:docMk/>
            <pc:sldMk cId="2769251007" sldId="315"/>
            <ac:cxnSpMk id="13" creationId="{8DF729AE-0270-4594-92DB-3FE2AAADDF1C}"/>
          </ac:cxnSpMkLst>
        </pc:cxnChg>
        <pc:cxnChg chg="del">
          <ac:chgData name="윤 영균" userId="04c8a41705465635" providerId="LiveId" clId="{98AD3851-E699-4B5D-B21B-2D6865878AB2}" dt="2021-06-07T20:10:28.062" v="955" actId="478"/>
          <ac:cxnSpMkLst>
            <pc:docMk/>
            <pc:sldMk cId="2769251007" sldId="315"/>
            <ac:cxnSpMk id="20" creationId="{04EC5267-6E09-42AD-B72C-1AAC51083DFF}"/>
          </ac:cxnSpMkLst>
        </pc:cxnChg>
        <pc:cxnChg chg="del">
          <ac:chgData name="윤 영균" userId="04c8a41705465635" providerId="LiveId" clId="{98AD3851-E699-4B5D-B21B-2D6865878AB2}" dt="2021-06-07T20:10:28.062" v="955" actId="478"/>
          <ac:cxnSpMkLst>
            <pc:docMk/>
            <pc:sldMk cId="2769251007" sldId="315"/>
            <ac:cxnSpMk id="23" creationId="{64AA8938-0A71-4BA2-9C0C-56427538A589}"/>
          </ac:cxnSpMkLst>
        </pc:cxnChg>
        <pc:cxnChg chg="del">
          <ac:chgData name="윤 영균" userId="04c8a41705465635" providerId="LiveId" clId="{98AD3851-E699-4B5D-B21B-2D6865878AB2}" dt="2021-06-07T20:10:28.062" v="955" actId="478"/>
          <ac:cxnSpMkLst>
            <pc:docMk/>
            <pc:sldMk cId="2769251007" sldId="315"/>
            <ac:cxnSpMk id="27" creationId="{3C475072-6BCE-4048-9B2B-CF070838DED8}"/>
          </ac:cxnSpMkLst>
        </pc:cxnChg>
      </pc:sldChg>
      <pc:sldChg chg="addSp delSp modSp mod modTransition modNotesTx">
        <pc:chgData name="윤 영균" userId="04c8a41705465635" providerId="LiveId" clId="{98AD3851-E699-4B5D-B21B-2D6865878AB2}" dt="2021-06-07T20:35:16.982" v="1580" actId="1036"/>
        <pc:sldMkLst>
          <pc:docMk/>
          <pc:sldMk cId="3959212090" sldId="316"/>
        </pc:sldMkLst>
        <pc:spChg chg="mod">
          <ac:chgData name="윤 영균" userId="04c8a41705465635" providerId="LiveId" clId="{98AD3851-E699-4B5D-B21B-2D6865878AB2}" dt="2021-06-07T20:35:11.774" v="1573" actId="1036"/>
          <ac:spMkLst>
            <pc:docMk/>
            <pc:sldMk cId="3959212090" sldId="316"/>
            <ac:spMk id="7" creationId="{00000000-0000-0000-0000-000000000000}"/>
          </ac:spMkLst>
        </pc:spChg>
        <pc:spChg chg="mod">
          <ac:chgData name="윤 영균" userId="04c8a41705465635" providerId="LiveId" clId="{98AD3851-E699-4B5D-B21B-2D6865878AB2}" dt="2021-06-07T20:35:14.492" v="1579" actId="1035"/>
          <ac:spMkLst>
            <pc:docMk/>
            <pc:sldMk cId="3959212090" sldId="316"/>
            <ac:spMk id="10" creationId="{00000000-0000-0000-0000-000000000000}"/>
          </ac:spMkLst>
        </pc:spChg>
        <pc:spChg chg="mod">
          <ac:chgData name="윤 영균" userId="04c8a41705465635" providerId="LiveId" clId="{98AD3851-E699-4B5D-B21B-2D6865878AB2}" dt="2021-06-07T20:35:16.982" v="1580" actId="1036"/>
          <ac:spMkLst>
            <pc:docMk/>
            <pc:sldMk cId="3959212090" sldId="316"/>
            <ac:spMk id="11" creationId="{DFD684D8-35C6-4468-8E6D-2E5FFA85B286}"/>
          </ac:spMkLst>
        </pc:spChg>
        <pc:spChg chg="add mod">
          <ac:chgData name="윤 영균" userId="04c8a41705465635" providerId="LiveId" clId="{98AD3851-E699-4B5D-B21B-2D6865878AB2}" dt="2021-06-07T20:10:32.865" v="958"/>
          <ac:spMkLst>
            <pc:docMk/>
            <pc:sldMk cId="3959212090" sldId="316"/>
            <ac:spMk id="12" creationId="{EBA5A4E5-9442-46D3-8975-D4605B138FE1}"/>
          </ac:spMkLst>
        </pc:spChg>
        <pc:spChg chg="del">
          <ac:chgData name="윤 영균" userId="04c8a41705465635" providerId="LiveId" clId="{98AD3851-E699-4B5D-B21B-2D6865878AB2}" dt="2021-06-07T20:10:32.514" v="957" actId="478"/>
          <ac:spMkLst>
            <pc:docMk/>
            <pc:sldMk cId="3959212090" sldId="316"/>
            <ac:spMk id="26" creationId="{5C0463CC-05BF-4B85-8BCC-66A1E178EC32}"/>
          </ac:spMkLst>
        </pc:spChg>
        <pc:graphicFrameChg chg="mod modGraphic">
          <ac:chgData name="윤 영균" userId="04c8a41705465635" providerId="LiveId" clId="{98AD3851-E699-4B5D-B21B-2D6865878AB2}" dt="2021-06-07T20:15:25.629" v="1070"/>
          <ac:graphicFrameMkLst>
            <pc:docMk/>
            <pc:sldMk cId="3959212090" sldId="316"/>
            <ac:graphicFrameMk id="22" creationId="{F0FC71CD-A07F-4303-824C-712334DDC630}"/>
          </ac:graphicFrameMkLst>
        </pc:graphicFrameChg>
        <pc:cxnChg chg="add mod">
          <ac:chgData name="윤 영균" userId="04c8a41705465635" providerId="LiveId" clId="{98AD3851-E699-4B5D-B21B-2D6865878AB2}" dt="2021-06-07T20:10:32.865" v="958"/>
          <ac:cxnSpMkLst>
            <pc:docMk/>
            <pc:sldMk cId="3959212090" sldId="316"/>
            <ac:cxnSpMk id="13" creationId="{A943EF84-43FD-4A1C-AB52-E44E9E832E0D}"/>
          </ac:cxnSpMkLst>
        </pc:cxnChg>
        <pc:cxnChg chg="add mod">
          <ac:chgData name="윤 영균" userId="04c8a41705465635" providerId="LiveId" clId="{98AD3851-E699-4B5D-B21B-2D6865878AB2}" dt="2021-06-07T20:10:32.865" v="958"/>
          <ac:cxnSpMkLst>
            <pc:docMk/>
            <pc:sldMk cId="3959212090" sldId="316"/>
            <ac:cxnSpMk id="14" creationId="{3C6447A8-80B0-40B0-94D1-3E8EA71FE87E}"/>
          </ac:cxnSpMkLst>
        </pc:cxnChg>
        <pc:cxnChg chg="del">
          <ac:chgData name="윤 영균" userId="04c8a41705465635" providerId="LiveId" clId="{98AD3851-E699-4B5D-B21B-2D6865878AB2}" dt="2021-06-07T20:10:32.514" v="957" actId="478"/>
          <ac:cxnSpMkLst>
            <pc:docMk/>
            <pc:sldMk cId="3959212090" sldId="316"/>
            <ac:cxnSpMk id="20" creationId="{04EC5267-6E09-42AD-B72C-1AAC51083DFF}"/>
          </ac:cxnSpMkLst>
        </pc:cxnChg>
        <pc:cxnChg chg="del">
          <ac:chgData name="윤 영균" userId="04c8a41705465635" providerId="LiveId" clId="{98AD3851-E699-4B5D-B21B-2D6865878AB2}" dt="2021-06-07T20:10:32.514" v="957" actId="478"/>
          <ac:cxnSpMkLst>
            <pc:docMk/>
            <pc:sldMk cId="3959212090" sldId="316"/>
            <ac:cxnSpMk id="23" creationId="{64AA8938-0A71-4BA2-9C0C-56427538A589}"/>
          </ac:cxnSpMkLst>
        </pc:cxnChg>
        <pc:cxnChg chg="del">
          <ac:chgData name="윤 영균" userId="04c8a41705465635" providerId="LiveId" clId="{98AD3851-E699-4B5D-B21B-2D6865878AB2}" dt="2021-06-07T20:10:32.514" v="957" actId="478"/>
          <ac:cxnSpMkLst>
            <pc:docMk/>
            <pc:sldMk cId="3959212090" sldId="316"/>
            <ac:cxnSpMk id="27" creationId="{3C475072-6BCE-4048-9B2B-CF070838DED8}"/>
          </ac:cxnSpMkLst>
        </pc:cxnChg>
      </pc:sldChg>
      <pc:sldChg chg="ord modTransition">
        <pc:chgData name="윤 영균" userId="04c8a41705465635" providerId="LiveId" clId="{98AD3851-E699-4B5D-B21B-2D6865878AB2}" dt="2021-05-26T11:54:35.728" v="311" actId="20578"/>
        <pc:sldMkLst>
          <pc:docMk/>
          <pc:sldMk cId="2210299410" sldId="317"/>
        </pc:sldMkLst>
      </pc:sldChg>
      <pc:sldChg chg="ord modTransition">
        <pc:chgData name="윤 영균" userId="04c8a41705465635" providerId="LiveId" clId="{98AD3851-E699-4B5D-B21B-2D6865878AB2}" dt="2021-05-26T11:54:35.469" v="310" actId="20578"/>
        <pc:sldMkLst>
          <pc:docMk/>
          <pc:sldMk cId="2789638675" sldId="318"/>
        </pc:sldMkLst>
      </pc:sldChg>
      <pc:sldChg chg="addSp delSp modSp mod modTransition modAnim">
        <pc:chgData name="윤 영균" userId="04c8a41705465635" providerId="LiveId" clId="{98AD3851-E699-4B5D-B21B-2D6865878AB2}" dt="2021-06-08T12:05:00.722" v="12197"/>
        <pc:sldMkLst>
          <pc:docMk/>
          <pc:sldMk cId="3166916696" sldId="319"/>
        </pc:sldMkLst>
        <pc:spChg chg="del">
          <ac:chgData name="윤 영균" userId="04c8a41705465635" providerId="LiveId" clId="{98AD3851-E699-4B5D-B21B-2D6865878AB2}" dt="2021-06-07T20:10:48.928" v="962" actId="478"/>
          <ac:spMkLst>
            <pc:docMk/>
            <pc:sldMk cId="3166916696" sldId="319"/>
            <ac:spMk id="4" creationId="{00000000-0000-0000-0000-000000000000}"/>
          </ac:spMkLst>
        </pc:spChg>
        <pc:spChg chg="mod">
          <ac:chgData name="윤 영균" userId="04c8a41705465635" providerId="LiveId" clId="{98AD3851-E699-4B5D-B21B-2D6865878AB2}" dt="2021-06-07T20:35:26.275" v="1585" actId="1036"/>
          <ac:spMkLst>
            <pc:docMk/>
            <pc:sldMk cId="3166916696" sldId="319"/>
            <ac:spMk id="7" creationId="{00000000-0000-0000-0000-000000000000}"/>
          </ac:spMkLst>
        </pc:spChg>
        <pc:spChg chg="mod">
          <ac:chgData name="윤 영균" userId="04c8a41705465635" providerId="LiveId" clId="{98AD3851-E699-4B5D-B21B-2D6865878AB2}" dt="2021-06-08T09:31:37.733" v="7218" actId="403"/>
          <ac:spMkLst>
            <pc:docMk/>
            <pc:sldMk cId="3166916696" sldId="319"/>
            <ac:spMk id="10" creationId="{00000000-0000-0000-0000-000000000000}"/>
          </ac:spMkLst>
        </pc:spChg>
        <pc:spChg chg="add del mod">
          <ac:chgData name="윤 영균" userId="04c8a41705465635" providerId="LiveId" clId="{98AD3851-E699-4B5D-B21B-2D6865878AB2}" dt="2021-06-07T20:10:48.318" v="961"/>
          <ac:spMkLst>
            <pc:docMk/>
            <pc:sldMk cId="3166916696" sldId="319"/>
            <ac:spMk id="11" creationId="{976824AB-F7F4-4171-8641-68E17B1FC721}"/>
          </ac:spMkLst>
        </pc:spChg>
        <pc:spChg chg="del">
          <ac:chgData name="윤 영균" userId="04c8a41705465635" providerId="LiveId" clId="{98AD3851-E699-4B5D-B21B-2D6865878AB2}" dt="2021-06-08T09:25:21.212" v="7093" actId="478"/>
          <ac:spMkLst>
            <pc:docMk/>
            <pc:sldMk cId="3166916696" sldId="319"/>
            <ac:spMk id="13" creationId="{4A38FF14-B42E-424F-A329-5571ABCFE3D7}"/>
          </ac:spMkLst>
        </pc:spChg>
        <pc:spChg chg="add del">
          <ac:chgData name="윤 영균" userId="04c8a41705465635" providerId="LiveId" clId="{98AD3851-E699-4B5D-B21B-2D6865878AB2}" dt="2021-06-08T09:31:55.419" v="7220" actId="22"/>
          <ac:spMkLst>
            <pc:docMk/>
            <pc:sldMk cId="3166916696" sldId="319"/>
            <ac:spMk id="14" creationId="{6F696420-A2DC-4F6B-ADDD-8B1E9AA82BFF}"/>
          </ac:spMkLst>
        </pc:spChg>
        <pc:spChg chg="add mod">
          <ac:chgData name="윤 영균" userId="04c8a41705465635" providerId="LiveId" clId="{98AD3851-E699-4B5D-B21B-2D6865878AB2}" dt="2021-06-08T09:35:38.750" v="7546" actId="1036"/>
          <ac:spMkLst>
            <pc:docMk/>
            <pc:sldMk cId="3166916696" sldId="319"/>
            <ac:spMk id="15" creationId="{F1F29788-7A88-4D9E-BB15-C8CFFA117437}"/>
          </ac:spMkLst>
        </pc:spChg>
        <pc:spChg chg="add mod">
          <ac:chgData name="윤 영균" userId="04c8a41705465635" providerId="LiveId" clId="{98AD3851-E699-4B5D-B21B-2D6865878AB2}" dt="2021-06-07T20:10:54.408" v="980"/>
          <ac:spMkLst>
            <pc:docMk/>
            <pc:sldMk cId="3166916696" sldId="319"/>
            <ac:spMk id="17" creationId="{F66C1BC1-AC06-46E3-98A2-DEA3521C4316}"/>
          </ac:spMkLst>
        </pc:spChg>
        <pc:spChg chg="add mod">
          <ac:chgData name="윤 영균" userId="04c8a41705465635" providerId="LiveId" clId="{98AD3851-E699-4B5D-B21B-2D6865878AB2}" dt="2021-06-08T09:35:38.750" v="7546" actId="1036"/>
          <ac:spMkLst>
            <pc:docMk/>
            <pc:sldMk cId="3166916696" sldId="319"/>
            <ac:spMk id="21" creationId="{F633B1C3-5D82-4CCE-BCCC-8186F651B3BE}"/>
          </ac:spMkLst>
        </pc:spChg>
        <pc:graphicFrameChg chg="del mod">
          <ac:chgData name="윤 영균" userId="04c8a41705465635" providerId="LiveId" clId="{98AD3851-E699-4B5D-B21B-2D6865878AB2}" dt="2021-06-08T09:25:21.212" v="7093" actId="478"/>
          <ac:graphicFrameMkLst>
            <pc:docMk/>
            <pc:sldMk cId="3166916696" sldId="319"/>
            <ac:graphicFrameMk id="12" creationId="{03D41917-7285-4025-851E-EBFDD9C66F18}"/>
          </ac:graphicFrameMkLst>
        </pc:graphicFrameChg>
        <pc:graphicFrameChg chg="add del mod">
          <ac:chgData name="윤 영균" userId="04c8a41705465635" providerId="LiveId" clId="{98AD3851-E699-4B5D-B21B-2D6865878AB2}" dt="2021-06-08T09:33:20.794" v="7440" actId="478"/>
          <ac:graphicFrameMkLst>
            <pc:docMk/>
            <pc:sldMk cId="3166916696" sldId="319"/>
            <ac:graphicFrameMk id="16" creationId="{B6EC6405-1E1F-4839-9CC9-90957BD45E31}"/>
          </ac:graphicFrameMkLst>
        </pc:graphicFrameChg>
        <pc:graphicFrameChg chg="add mod modGraphic">
          <ac:chgData name="윤 영균" userId="04c8a41705465635" providerId="LiveId" clId="{98AD3851-E699-4B5D-B21B-2D6865878AB2}" dt="2021-06-08T12:05:00.722" v="12197"/>
          <ac:graphicFrameMkLst>
            <pc:docMk/>
            <pc:sldMk cId="3166916696" sldId="319"/>
            <ac:graphicFrameMk id="20" creationId="{C9D7E7BF-8BA4-44AA-A4A5-E970005DB5FD}"/>
          </ac:graphicFrameMkLst>
        </pc:graphicFrameChg>
        <pc:picChg chg="add mod">
          <ac:chgData name="윤 영균" userId="04c8a41705465635" providerId="LiveId" clId="{98AD3851-E699-4B5D-B21B-2D6865878AB2}" dt="2021-06-08T09:35:45.461" v="7548" actId="1076"/>
          <ac:picMkLst>
            <pc:docMk/>
            <pc:sldMk cId="3166916696" sldId="319"/>
            <ac:picMk id="3" creationId="{8803A495-910A-48BB-90A4-8B60ED6A034D}"/>
          </ac:picMkLst>
        </pc:picChg>
        <pc:cxnChg chg="del">
          <ac:chgData name="윤 영균" userId="04c8a41705465635" providerId="LiveId" clId="{98AD3851-E699-4B5D-B21B-2D6865878AB2}" dt="2021-06-07T20:10:48.928" v="962" actId="478"/>
          <ac:cxnSpMkLst>
            <pc:docMk/>
            <pc:sldMk cId="3166916696" sldId="319"/>
            <ac:cxnSpMk id="5" creationId="{00000000-0000-0000-0000-000000000000}"/>
          </ac:cxnSpMkLst>
        </pc:cxnChg>
        <pc:cxnChg chg="del">
          <ac:chgData name="윤 영균" userId="04c8a41705465635" providerId="LiveId" clId="{98AD3851-E699-4B5D-B21B-2D6865878AB2}" dt="2021-06-07T20:10:48.928" v="962" actId="478"/>
          <ac:cxnSpMkLst>
            <pc:docMk/>
            <pc:sldMk cId="3166916696" sldId="319"/>
            <ac:cxnSpMk id="6" creationId="{00000000-0000-0000-0000-000000000000}"/>
          </ac:cxnSpMkLst>
        </pc:cxnChg>
        <pc:cxnChg chg="add del mod">
          <ac:chgData name="윤 영균" userId="04c8a41705465635" providerId="LiveId" clId="{98AD3851-E699-4B5D-B21B-2D6865878AB2}" dt="2021-06-07T20:10:48.318" v="961"/>
          <ac:cxnSpMkLst>
            <pc:docMk/>
            <pc:sldMk cId="3166916696" sldId="319"/>
            <ac:cxnSpMk id="14" creationId="{6C5B8075-BE8D-46F3-BF13-DC75CC7EA457}"/>
          </ac:cxnSpMkLst>
        </pc:cxnChg>
        <pc:cxnChg chg="add del mod">
          <ac:chgData name="윤 영균" userId="04c8a41705465635" providerId="LiveId" clId="{98AD3851-E699-4B5D-B21B-2D6865878AB2}" dt="2021-06-07T20:10:48.318" v="961"/>
          <ac:cxnSpMkLst>
            <pc:docMk/>
            <pc:sldMk cId="3166916696" sldId="319"/>
            <ac:cxnSpMk id="15" creationId="{873C370A-A50D-43CE-915C-D8B14EEFC91F}"/>
          </ac:cxnSpMkLst>
        </pc:cxnChg>
        <pc:cxnChg chg="del">
          <ac:chgData name="윤 영균" userId="04c8a41705465635" providerId="LiveId" clId="{98AD3851-E699-4B5D-B21B-2D6865878AB2}" dt="2021-06-07T20:10:48.928" v="962" actId="478"/>
          <ac:cxnSpMkLst>
            <pc:docMk/>
            <pc:sldMk cId="3166916696" sldId="319"/>
            <ac:cxnSpMk id="16" creationId="{6285A3EA-2061-4FFD-B452-A69E149CCA8E}"/>
          </ac:cxnSpMkLst>
        </pc:cxnChg>
        <pc:cxnChg chg="add mod">
          <ac:chgData name="윤 영균" userId="04c8a41705465635" providerId="LiveId" clId="{98AD3851-E699-4B5D-B21B-2D6865878AB2}" dt="2021-06-07T20:10:49.262" v="963"/>
          <ac:cxnSpMkLst>
            <pc:docMk/>
            <pc:sldMk cId="3166916696" sldId="319"/>
            <ac:cxnSpMk id="18" creationId="{839A0450-DB85-4B41-B045-DEA862CFA445}"/>
          </ac:cxnSpMkLst>
        </pc:cxnChg>
        <pc:cxnChg chg="add mod">
          <ac:chgData name="윤 영균" userId="04c8a41705465635" providerId="LiveId" clId="{98AD3851-E699-4B5D-B21B-2D6865878AB2}" dt="2021-06-07T20:10:49.262" v="963"/>
          <ac:cxnSpMkLst>
            <pc:docMk/>
            <pc:sldMk cId="3166916696" sldId="319"/>
            <ac:cxnSpMk id="19" creationId="{656F46EF-BD4D-4630-8BD8-D27290F1BAFE}"/>
          </ac:cxnSpMkLst>
        </pc:cxnChg>
      </pc:sldChg>
      <pc:sldChg chg="addSp delSp modSp mod modTransition modAnim">
        <pc:chgData name="윤 영균" userId="04c8a41705465635" providerId="LiveId" clId="{98AD3851-E699-4B5D-B21B-2D6865878AB2}" dt="2021-06-08T09:12:58.486" v="6932" actId="1036"/>
        <pc:sldMkLst>
          <pc:docMk/>
          <pc:sldMk cId="1221768799" sldId="321"/>
        </pc:sldMkLst>
        <pc:spChg chg="add del mod">
          <ac:chgData name="윤 영균" userId="04c8a41705465635" providerId="LiveId" clId="{98AD3851-E699-4B5D-B21B-2D6865878AB2}" dt="2021-06-07T20:33:36.115" v="1539"/>
          <ac:spMkLst>
            <pc:docMk/>
            <pc:sldMk cId="1221768799" sldId="321"/>
            <ac:spMk id="2" creationId="{22017199-1D36-4354-B16E-E60920E37517}"/>
          </ac:spMkLst>
        </pc:spChg>
        <pc:spChg chg="add del mod">
          <ac:chgData name="윤 영균" userId="04c8a41705465635" providerId="LiveId" clId="{98AD3851-E699-4B5D-B21B-2D6865878AB2}" dt="2021-06-07T20:38:56.759" v="1732" actId="478"/>
          <ac:spMkLst>
            <pc:docMk/>
            <pc:sldMk cId="1221768799" sldId="321"/>
            <ac:spMk id="3" creationId="{8EACD789-7AD8-450E-9212-F349A23B6EC3}"/>
          </ac:spMkLst>
        </pc:spChg>
        <pc:spChg chg="del">
          <ac:chgData name="윤 영균" userId="04c8a41705465635" providerId="LiveId" clId="{98AD3851-E699-4B5D-B21B-2D6865878AB2}" dt="2021-06-07T20:11:54.600" v="1011" actId="478"/>
          <ac:spMkLst>
            <pc:docMk/>
            <pc:sldMk cId="1221768799" sldId="321"/>
            <ac:spMk id="4" creationId="{00000000-0000-0000-0000-000000000000}"/>
          </ac:spMkLst>
        </pc:spChg>
        <pc:spChg chg="mod">
          <ac:chgData name="윤 영균" userId="04c8a41705465635" providerId="LiveId" clId="{98AD3851-E699-4B5D-B21B-2D6865878AB2}" dt="2021-06-07T20:34:46.539" v="1551" actId="1036"/>
          <ac:spMkLst>
            <pc:docMk/>
            <pc:sldMk cId="1221768799" sldId="321"/>
            <ac:spMk id="7" creationId="{00000000-0000-0000-0000-000000000000}"/>
          </ac:spMkLst>
        </pc:spChg>
        <pc:spChg chg="add mod">
          <ac:chgData name="윤 영균" userId="04c8a41705465635" providerId="LiveId" clId="{98AD3851-E699-4B5D-B21B-2D6865878AB2}" dt="2021-06-07T20:11:54.975" v="1012"/>
          <ac:spMkLst>
            <pc:docMk/>
            <pc:sldMk cId="1221768799" sldId="321"/>
            <ac:spMk id="8" creationId="{8251AF58-64A2-47EF-9073-70CD005EF533}"/>
          </ac:spMkLst>
        </pc:spChg>
        <pc:spChg chg="add del mod">
          <ac:chgData name="윤 영균" userId="04c8a41705465635" providerId="LiveId" clId="{98AD3851-E699-4B5D-B21B-2D6865878AB2}" dt="2021-06-07T20:31:04.483" v="1534" actId="478"/>
          <ac:spMkLst>
            <pc:docMk/>
            <pc:sldMk cId="1221768799" sldId="321"/>
            <ac:spMk id="11" creationId="{6BCEFC9C-02A9-4D95-9B64-7EF745CEF826}"/>
          </ac:spMkLst>
        </pc:spChg>
        <pc:spChg chg="add mod">
          <ac:chgData name="윤 영균" userId="04c8a41705465635" providerId="LiveId" clId="{98AD3851-E699-4B5D-B21B-2D6865878AB2}" dt="2021-06-08T09:12:54.541" v="6928" actId="20577"/>
          <ac:spMkLst>
            <pc:docMk/>
            <pc:sldMk cId="1221768799" sldId="321"/>
            <ac:spMk id="12" creationId="{988FA403-B853-4C06-B35D-E4EA2AC515C8}"/>
          </ac:spMkLst>
        </pc:spChg>
        <pc:spChg chg="add mod">
          <ac:chgData name="윤 영균" userId="04c8a41705465635" providerId="LiveId" clId="{98AD3851-E699-4B5D-B21B-2D6865878AB2}" dt="2021-06-08T09:12:58.486" v="6932" actId="1036"/>
          <ac:spMkLst>
            <pc:docMk/>
            <pc:sldMk cId="1221768799" sldId="321"/>
            <ac:spMk id="13" creationId="{194BE268-C631-4DAC-A8ED-42C228FD5074}"/>
          </ac:spMkLst>
        </pc:spChg>
        <pc:spChg chg="add del mod">
          <ac:chgData name="윤 영균" userId="04c8a41705465635" providerId="LiveId" clId="{98AD3851-E699-4B5D-B21B-2D6865878AB2}" dt="2021-06-07T20:44:29.989" v="2028"/>
          <ac:spMkLst>
            <pc:docMk/>
            <pc:sldMk cId="1221768799" sldId="321"/>
            <ac:spMk id="14" creationId="{68FF82D3-A8EE-4AE1-B486-A204C3008E11}"/>
          </ac:spMkLst>
        </pc:spChg>
        <pc:cxnChg chg="del">
          <ac:chgData name="윤 영균" userId="04c8a41705465635" providerId="LiveId" clId="{98AD3851-E699-4B5D-B21B-2D6865878AB2}" dt="2021-06-07T20:11:54.600" v="1011" actId="478"/>
          <ac:cxnSpMkLst>
            <pc:docMk/>
            <pc:sldMk cId="1221768799" sldId="321"/>
            <ac:cxnSpMk id="5" creationId="{00000000-0000-0000-0000-000000000000}"/>
          </ac:cxnSpMkLst>
        </pc:cxnChg>
        <pc:cxnChg chg="del">
          <ac:chgData name="윤 영균" userId="04c8a41705465635" providerId="LiveId" clId="{98AD3851-E699-4B5D-B21B-2D6865878AB2}" dt="2021-06-07T20:11:54.600" v="1011" actId="478"/>
          <ac:cxnSpMkLst>
            <pc:docMk/>
            <pc:sldMk cId="1221768799" sldId="321"/>
            <ac:cxnSpMk id="6" creationId="{00000000-0000-0000-0000-000000000000}"/>
          </ac:cxnSpMkLst>
        </pc:cxnChg>
        <pc:cxnChg chg="add mod">
          <ac:chgData name="윤 영균" userId="04c8a41705465635" providerId="LiveId" clId="{98AD3851-E699-4B5D-B21B-2D6865878AB2}" dt="2021-06-07T20:11:54.975" v="1012"/>
          <ac:cxnSpMkLst>
            <pc:docMk/>
            <pc:sldMk cId="1221768799" sldId="321"/>
            <ac:cxnSpMk id="9" creationId="{5F326EDD-A356-44C2-8C14-A22FBDDBC496}"/>
          </ac:cxnSpMkLst>
        </pc:cxnChg>
        <pc:cxnChg chg="add mod">
          <ac:chgData name="윤 영균" userId="04c8a41705465635" providerId="LiveId" clId="{98AD3851-E699-4B5D-B21B-2D6865878AB2}" dt="2021-06-07T20:11:54.975" v="1012"/>
          <ac:cxnSpMkLst>
            <pc:docMk/>
            <pc:sldMk cId="1221768799" sldId="321"/>
            <ac:cxnSpMk id="10" creationId="{14D2872C-EBAB-40F4-B561-8D27E7D8594E}"/>
          </ac:cxnSpMkLst>
        </pc:cxnChg>
      </pc:sldChg>
      <pc:sldChg chg="addSp delSp modSp add del mod modTransition modAnim">
        <pc:chgData name="윤 영균" userId="04c8a41705465635" providerId="LiveId" clId="{98AD3851-E699-4B5D-B21B-2D6865878AB2}" dt="2021-06-07T20:38:42.399" v="1729" actId="47"/>
        <pc:sldMkLst>
          <pc:docMk/>
          <pc:sldMk cId="1092134174" sldId="322"/>
        </pc:sldMkLst>
        <pc:spChg chg="del">
          <ac:chgData name="윤 영균" userId="04c8a41705465635" providerId="LiveId" clId="{98AD3851-E699-4B5D-B21B-2D6865878AB2}" dt="2021-06-07T20:11:57.859" v="1013" actId="478"/>
          <ac:spMkLst>
            <pc:docMk/>
            <pc:sldMk cId="1092134174" sldId="322"/>
            <ac:spMk id="4" creationId="{00000000-0000-0000-0000-000000000000}"/>
          </ac:spMkLst>
        </pc:spChg>
        <pc:spChg chg="mod">
          <ac:chgData name="윤 영균" userId="04c8a41705465635" providerId="LiveId" clId="{98AD3851-E699-4B5D-B21B-2D6865878AB2}" dt="2021-06-07T20:38:19.354" v="1714" actId="1035"/>
          <ac:spMkLst>
            <pc:docMk/>
            <pc:sldMk cId="1092134174" sldId="322"/>
            <ac:spMk id="7" creationId="{00000000-0000-0000-0000-000000000000}"/>
          </ac:spMkLst>
        </pc:spChg>
        <pc:spChg chg="add mod">
          <ac:chgData name="윤 영균" userId="04c8a41705465635" providerId="LiveId" clId="{98AD3851-E699-4B5D-B21B-2D6865878AB2}" dt="2021-06-07T20:11:58.193" v="1014"/>
          <ac:spMkLst>
            <pc:docMk/>
            <pc:sldMk cId="1092134174" sldId="322"/>
            <ac:spMk id="8" creationId="{31F02F12-4940-473B-9F82-789FC84760F5}"/>
          </ac:spMkLst>
        </pc:spChg>
        <pc:cxnChg chg="del">
          <ac:chgData name="윤 영균" userId="04c8a41705465635" providerId="LiveId" clId="{98AD3851-E699-4B5D-B21B-2D6865878AB2}" dt="2021-06-07T20:11:57.859" v="1013" actId="478"/>
          <ac:cxnSpMkLst>
            <pc:docMk/>
            <pc:sldMk cId="1092134174" sldId="322"/>
            <ac:cxnSpMk id="5" creationId="{00000000-0000-0000-0000-000000000000}"/>
          </ac:cxnSpMkLst>
        </pc:cxnChg>
        <pc:cxnChg chg="del">
          <ac:chgData name="윤 영균" userId="04c8a41705465635" providerId="LiveId" clId="{98AD3851-E699-4B5D-B21B-2D6865878AB2}" dt="2021-06-07T20:11:57.859" v="1013" actId="478"/>
          <ac:cxnSpMkLst>
            <pc:docMk/>
            <pc:sldMk cId="1092134174" sldId="322"/>
            <ac:cxnSpMk id="6" creationId="{00000000-0000-0000-0000-000000000000}"/>
          </ac:cxnSpMkLst>
        </pc:cxnChg>
        <pc:cxnChg chg="add mod">
          <ac:chgData name="윤 영균" userId="04c8a41705465635" providerId="LiveId" clId="{98AD3851-E699-4B5D-B21B-2D6865878AB2}" dt="2021-06-07T20:11:58.193" v="1014"/>
          <ac:cxnSpMkLst>
            <pc:docMk/>
            <pc:sldMk cId="1092134174" sldId="322"/>
            <ac:cxnSpMk id="9" creationId="{E6A410C1-FEED-4515-A873-8B21C225865A}"/>
          </ac:cxnSpMkLst>
        </pc:cxnChg>
        <pc:cxnChg chg="add mod">
          <ac:chgData name="윤 영균" userId="04c8a41705465635" providerId="LiveId" clId="{98AD3851-E699-4B5D-B21B-2D6865878AB2}" dt="2021-06-07T20:11:58.193" v="1014"/>
          <ac:cxnSpMkLst>
            <pc:docMk/>
            <pc:sldMk cId="1092134174" sldId="322"/>
            <ac:cxnSpMk id="10" creationId="{FDA320E3-4144-4290-A4EC-151CFB9C88AC}"/>
          </ac:cxnSpMkLst>
        </pc:cxnChg>
      </pc:sldChg>
      <pc:sldChg chg="addSp delSp modSp add del mod modTransition modAnim">
        <pc:chgData name="윤 영균" userId="04c8a41705465635" providerId="LiveId" clId="{98AD3851-E699-4B5D-B21B-2D6865878AB2}" dt="2021-06-07T20:38:42.399" v="1729" actId="47"/>
        <pc:sldMkLst>
          <pc:docMk/>
          <pc:sldMk cId="915893987" sldId="323"/>
        </pc:sldMkLst>
        <pc:spChg chg="del">
          <ac:chgData name="윤 영균" userId="04c8a41705465635" providerId="LiveId" clId="{98AD3851-E699-4B5D-B21B-2D6865878AB2}" dt="2021-06-07T20:12:00.622" v="1015" actId="478"/>
          <ac:spMkLst>
            <pc:docMk/>
            <pc:sldMk cId="915893987" sldId="323"/>
            <ac:spMk id="4" creationId="{00000000-0000-0000-0000-000000000000}"/>
          </ac:spMkLst>
        </pc:spChg>
        <pc:spChg chg="mod">
          <ac:chgData name="윤 영균" userId="04c8a41705465635" providerId="LiveId" clId="{98AD3851-E699-4B5D-B21B-2D6865878AB2}" dt="2021-06-07T20:38:22.982" v="1720" actId="1035"/>
          <ac:spMkLst>
            <pc:docMk/>
            <pc:sldMk cId="915893987" sldId="323"/>
            <ac:spMk id="7" creationId="{00000000-0000-0000-0000-000000000000}"/>
          </ac:spMkLst>
        </pc:spChg>
        <pc:spChg chg="add mod">
          <ac:chgData name="윤 영균" userId="04c8a41705465635" providerId="LiveId" clId="{98AD3851-E699-4B5D-B21B-2D6865878AB2}" dt="2021-06-07T20:12:00.927" v="1016"/>
          <ac:spMkLst>
            <pc:docMk/>
            <pc:sldMk cId="915893987" sldId="323"/>
            <ac:spMk id="8" creationId="{6645F881-7F3F-4DF2-95BA-6A13070DFDFF}"/>
          </ac:spMkLst>
        </pc:spChg>
        <pc:cxnChg chg="del">
          <ac:chgData name="윤 영균" userId="04c8a41705465635" providerId="LiveId" clId="{98AD3851-E699-4B5D-B21B-2D6865878AB2}" dt="2021-06-07T20:12:00.622" v="1015" actId="478"/>
          <ac:cxnSpMkLst>
            <pc:docMk/>
            <pc:sldMk cId="915893987" sldId="323"/>
            <ac:cxnSpMk id="5" creationId="{00000000-0000-0000-0000-000000000000}"/>
          </ac:cxnSpMkLst>
        </pc:cxnChg>
        <pc:cxnChg chg="del">
          <ac:chgData name="윤 영균" userId="04c8a41705465635" providerId="LiveId" clId="{98AD3851-E699-4B5D-B21B-2D6865878AB2}" dt="2021-06-07T20:12:00.622" v="1015" actId="478"/>
          <ac:cxnSpMkLst>
            <pc:docMk/>
            <pc:sldMk cId="915893987" sldId="323"/>
            <ac:cxnSpMk id="6" creationId="{00000000-0000-0000-0000-000000000000}"/>
          </ac:cxnSpMkLst>
        </pc:cxnChg>
        <pc:cxnChg chg="add mod">
          <ac:chgData name="윤 영균" userId="04c8a41705465635" providerId="LiveId" clId="{98AD3851-E699-4B5D-B21B-2D6865878AB2}" dt="2021-06-07T20:12:00.927" v="1016"/>
          <ac:cxnSpMkLst>
            <pc:docMk/>
            <pc:sldMk cId="915893987" sldId="323"/>
            <ac:cxnSpMk id="9" creationId="{57B73196-1247-401C-8A18-9AEFF056C907}"/>
          </ac:cxnSpMkLst>
        </pc:cxnChg>
        <pc:cxnChg chg="add mod">
          <ac:chgData name="윤 영균" userId="04c8a41705465635" providerId="LiveId" clId="{98AD3851-E699-4B5D-B21B-2D6865878AB2}" dt="2021-06-07T20:12:00.927" v="1016"/>
          <ac:cxnSpMkLst>
            <pc:docMk/>
            <pc:sldMk cId="915893987" sldId="323"/>
            <ac:cxnSpMk id="10" creationId="{831677B7-EAD9-49E2-843C-58FB328AB736}"/>
          </ac:cxnSpMkLst>
        </pc:cxnChg>
      </pc:sldChg>
      <pc:sldChg chg="addSp delSp modSp add del mod modTransition modAnim">
        <pc:chgData name="윤 영균" userId="04c8a41705465635" providerId="LiveId" clId="{98AD3851-E699-4B5D-B21B-2D6865878AB2}" dt="2021-06-07T20:38:42.399" v="1729" actId="47"/>
        <pc:sldMkLst>
          <pc:docMk/>
          <pc:sldMk cId="302863621" sldId="324"/>
        </pc:sldMkLst>
        <pc:spChg chg="del">
          <ac:chgData name="윤 영균" userId="04c8a41705465635" providerId="LiveId" clId="{98AD3851-E699-4B5D-B21B-2D6865878AB2}" dt="2021-06-07T20:12:09.973" v="1019" actId="478"/>
          <ac:spMkLst>
            <pc:docMk/>
            <pc:sldMk cId="302863621" sldId="324"/>
            <ac:spMk id="4" creationId="{00000000-0000-0000-0000-000000000000}"/>
          </ac:spMkLst>
        </pc:spChg>
        <pc:spChg chg="add mod">
          <ac:chgData name="윤 영균" userId="04c8a41705465635" providerId="LiveId" clId="{98AD3851-E699-4B5D-B21B-2D6865878AB2}" dt="2021-06-07T20:12:10.481" v="1020"/>
          <ac:spMkLst>
            <pc:docMk/>
            <pc:sldMk cId="302863621" sldId="324"/>
            <ac:spMk id="8" creationId="{EC01B367-4A0D-4119-A6AC-05BBFAF8E55B}"/>
          </ac:spMkLst>
        </pc:spChg>
        <pc:cxnChg chg="del">
          <ac:chgData name="윤 영균" userId="04c8a41705465635" providerId="LiveId" clId="{98AD3851-E699-4B5D-B21B-2D6865878AB2}" dt="2021-06-07T20:12:09.973" v="1019" actId="478"/>
          <ac:cxnSpMkLst>
            <pc:docMk/>
            <pc:sldMk cId="302863621" sldId="324"/>
            <ac:cxnSpMk id="5" creationId="{00000000-0000-0000-0000-000000000000}"/>
          </ac:cxnSpMkLst>
        </pc:cxnChg>
        <pc:cxnChg chg="del">
          <ac:chgData name="윤 영균" userId="04c8a41705465635" providerId="LiveId" clId="{98AD3851-E699-4B5D-B21B-2D6865878AB2}" dt="2021-06-07T20:12:09.973" v="1019" actId="478"/>
          <ac:cxnSpMkLst>
            <pc:docMk/>
            <pc:sldMk cId="302863621" sldId="324"/>
            <ac:cxnSpMk id="6" creationId="{00000000-0000-0000-0000-000000000000}"/>
          </ac:cxnSpMkLst>
        </pc:cxnChg>
        <pc:cxnChg chg="add mod">
          <ac:chgData name="윤 영균" userId="04c8a41705465635" providerId="LiveId" clId="{98AD3851-E699-4B5D-B21B-2D6865878AB2}" dt="2021-06-07T20:12:10.481" v="1020"/>
          <ac:cxnSpMkLst>
            <pc:docMk/>
            <pc:sldMk cId="302863621" sldId="324"/>
            <ac:cxnSpMk id="9" creationId="{2B04EB30-3D4B-4999-833F-01FC852A53D7}"/>
          </ac:cxnSpMkLst>
        </pc:cxnChg>
        <pc:cxnChg chg="add mod">
          <ac:chgData name="윤 영균" userId="04c8a41705465635" providerId="LiveId" clId="{98AD3851-E699-4B5D-B21B-2D6865878AB2}" dt="2021-06-07T20:12:10.481" v="1020"/>
          <ac:cxnSpMkLst>
            <pc:docMk/>
            <pc:sldMk cId="302863621" sldId="324"/>
            <ac:cxnSpMk id="10" creationId="{9A6AD688-23F4-40A0-8C22-78694A66CC09}"/>
          </ac:cxnSpMkLst>
        </pc:cxnChg>
      </pc:sldChg>
      <pc:sldChg chg="add del modTransition">
        <pc:chgData name="윤 영균" userId="04c8a41705465635" providerId="LiveId" clId="{98AD3851-E699-4B5D-B21B-2D6865878AB2}" dt="2021-06-07T20:38:42.399" v="1729" actId="47"/>
        <pc:sldMkLst>
          <pc:docMk/>
          <pc:sldMk cId="1948821750" sldId="325"/>
        </pc:sldMkLst>
      </pc:sldChg>
      <pc:sldChg chg="addSp delSp modSp add del mod modTransition modAnim">
        <pc:chgData name="윤 영균" userId="04c8a41705465635" providerId="LiveId" clId="{98AD3851-E699-4B5D-B21B-2D6865878AB2}" dt="2021-06-07T20:38:42.399" v="1729" actId="47"/>
        <pc:sldMkLst>
          <pc:docMk/>
          <pc:sldMk cId="4236491589" sldId="326"/>
        </pc:sldMkLst>
        <pc:spChg chg="del">
          <ac:chgData name="윤 영균" userId="04c8a41705465635" providerId="LiveId" clId="{98AD3851-E699-4B5D-B21B-2D6865878AB2}" dt="2021-06-07T20:12:13.700" v="1021" actId="478"/>
          <ac:spMkLst>
            <pc:docMk/>
            <pc:sldMk cId="4236491589" sldId="326"/>
            <ac:spMk id="4" creationId="{00000000-0000-0000-0000-000000000000}"/>
          </ac:spMkLst>
        </pc:spChg>
        <pc:spChg chg="add mod">
          <ac:chgData name="윤 영균" userId="04c8a41705465635" providerId="LiveId" clId="{98AD3851-E699-4B5D-B21B-2D6865878AB2}" dt="2021-06-07T20:12:18.832" v="1033"/>
          <ac:spMkLst>
            <pc:docMk/>
            <pc:sldMk cId="4236491589" sldId="326"/>
            <ac:spMk id="8" creationId="{67852083-8448-42C9-A55A-9B3838F8D855}"/>
          </ac:spMkLst>
        </pc:spChg>
        <pc:cxnChg chg="del">
          <ac:chgData name="윤 영균" userId="04c8a41705465635" providerId="LiveId" clId="{98AD3851-E699-4B5D-B21B-2D6865878AB2}" dt="2021-06-07T20:12:13.700" v="1021" actId="478"/>
          <ac:cxnSpMkLst>
            <pc:docMk/>
            <pc:sldMk cId="4236491589" sldId="326"/>
            <ac:cxnSpMk id="5" creationId="{00000000-0000-0000-0000-000000000000}"/>
          </ac:cxnSpMkLst>
        </pc:cxnChg>
        <pc:cxnChg chg="del">
          <ac:chgData name="윤 영균" userId="04c8a41705465635" providerId="LiveId" clId="{98AD3851-E699-4B5D-B21B-2D6865878AB2}" dt="2021-06-07T20:12:13.700" v="1021" actId="478"/>
          <ac:cxnSpMkLst>
            <pc:docMk/>
            <pc:sldMk cId="4236491589" sldId="326"/>
            <ac:cxnSpMk id="6" creationId="{00000000-0000-0000-0000-000000000000}"/>
          </ac:cxnSpMkLst>
        </pc:cxnChg>
        <pc:cxnChg chg="add mod">
          <ac:chgData name="윤 영균" userId="04c8a41705465635" providerId="LiveId" clId="{98AD3851-E699-4B5D-B21B-2D6865878AB2}" dt="2021-06-07T20:12:13.999" v="1022"/>
          <ac:cxnSpMkLst>
            <pc:docMk/>
            <pc:sldMk cId="4236491589" sldId="326"/>
            <ac:cxnSpMk id="9" creationId="{7A1ACA18-1D93-484F-A45B-23ADF04D393A}"/>
          </ac:cxnSpMkLst>
        </pc:cxnChg>
        <pc:cxnChg chg="add mod">
          <ac:chgData name="윤 영균" userId="04c8a41705465635" providerId="LiveId" clId="{98AD3851-E699-4B5D-B21B-2D6865878AB2}" dt="2021-06-07T20:12:13.999" v="1022"/>
          <ac:cxnSpMkLst>
            <pc:docMk/>
            <pc:sldMk cId="4236491589" sldId="326"/>
            <ac:cxnSpMk id="10" creationId="{6B4F4513-A609-4067-863F-81C2672B773A}"/>
          </ac:cxnSpMkLst>
        </pc:cxnChg>
      </pc:sldChg>
      <pc:sldChg chg="addSp delSp modSp add del mod modTransition modAnim">
        <pc:chgData name="윤 영균" userId="04c8a41705465635" providerId="LiveId" clId="{98AD3851-E699-4B5D-B21B-2D6865878AB2}" dt="2021-06-07T20:38:42.399" v="1729" actId="47"/>
        <pc:sldMkLst>
          <pc:docMk/>
          <pc:sldMk cId="2762705031" sldId="327"/>
        </pc:sldMkLst>
        <pc:spChg chg="del">
          <ac:chgData name="윤 영균" userId="04c8a41705465635" providerId="LiveId" clId="{98AD3851-E699-4B5D-B21B-2D6865878AB2}" dt="2021-06-07T20:12:22.740" v="1034" actId="478"/>
          <ac:spMkLst>
            <pc:docMk/>
            <pc:sldMk cId="2762705031" sldId="327"/>
            <ac:spMk id="4" creationId="{00000000-0000-0000-0000-000000000000}"/>
          </ac:spMkLst>
        </pc:spChg>
        <pc:spChg chg="add mod">
          <ac:chgData name="윤 영균" userId="04c8a41705465635" providerId="LiveId" clId="{98AD3851-E699-4B5D-B21B-2D6865878AB2}" dt="2021-06-07T20:12:23.097" v="1035"/>
          <ac:spMkLst>
            <pc:docMk/>
            <pc:sldMk cId="2762705031" sldId="327"/>
            <ac:spMk id="8" creationId="{B942201B-B190-4ABD-BD2A-D6AA645031F2}"/>
          </ac:spMkLst>
        </pc:spChg>
        <pc:cxnChg chg="del">
          <ac:chgData name="윤 영균" userId="04c8a41705465635" providerId="LiveId" clId="{98AD3851-E699-4B5D-B21B-2D6865878AB2}" dt="2021-06-07T20:12:22.740" v="1034" actId="478"/>
          <ac:cxnSpMkLst>
            <pc:docMk/>
            <pc:sldMk cId="2762705031" sldId="327"/>
            <ac:cxnSpMk id="5" creationId="{00000000-0000-0000-0000-000000000000}"/>
          </ac:cxnSpMkLst>
        </pc:cxnChg>
        <pc:cxnChg chg="del">
          <ac:chgData name="윤 영균" userId="04c8a41705465635" providerId="LiveId" clId="{98AD3851-E699-4B5D-B21B-2D6865878AB2}" dt="2021-06-07T20:12:22.740" v="1034" actId="478"/>
          <ac:cxnSpMkLst>
            <pc:docMk/>
            <pc:sldMk cId="2762705031" sldId="327"/>
            <ac:cxnSpMk id="6" creationId="{00000000-0000-0000-0000-000000000000}"/>
          </ac:cxnSpMkLst>
        </pc:cxnChg>
        <pc:cxnChg chg="add mod">
          <ac:chgData name="윤 영균" userId="04c8a41705465635" providerId="LiveId" clId="{98AD3851-E699-4B5D-B21B-2D6865878AB2}" dt="2021-06-07T20:12:23.097" v="1035"/>
          <ac:cxnSpMkLst>
            <pc:docMk/>
            <pc:sldMk cId="2762705031" sldId="327"/>
            <ac:cxnSpMk id="9" creationId="{1263F8A5-C1F8-459C-A7BC-1B16300BDB55}"/>
          </ac:cxnSpMkLst>
        </pc:cxnChg>
        <pc:cxnChg chg="add mod">
          <ac:chgData name="윤 영균" userId="04c8a41705465635" providerId="LiveId" clId="{98AD3851-E699-4B5D-B21B-2D6865878AB2}" dt="2021-06-07T20:12:23.097" v="1035"/>
          <ac:cxnSpMkLst>
            <pc:docMk/>
            <pc:sldMk cId="2762705031" sldId="327"/>
            <ac:cxnSpMk id="10" creationId="{93839903-6C45-4D03-AD2A-0979C8138B2D}"/>
          </ac:cxnSpMkLst>
        </pc:cxnChg>
      </pc:sldChg>
      <pc:sldChg chg="addSp delSp modSp add del mod modTransition modAnim">
        <pc:chgData name="윤 영균" userId="04c8a41705465635" providerId="LiveId" clId="{98AD3851-E699-4B5D-B21B-2D6865878AB2}" dt="2021-06-07T20:38:42.399" v="1729" actId="47"/>
        <pc:sldMkLst>
          <pc:docMk/>
          <pc:sldMk cId="1818912035" sldId="328"/>
        </pc:sldMkLst>
        <pc:spChg chg="del">
          <ac:chgData name="윤 영균" userId="04c8a41705465635" providerId="LiveId" clId="{98AD3851-E699-4B5D-B21B-2D6865878AB2}" dt="2021-06-07T20:12:06.731" v="1017" actId="478"/>
          <ac:spMkLst>
            <pc:docMk/>
            <pc:sldMk cId="1818912035" sldId="328"/>
            <ac:spMk id="4" creationId="{00000000-0000-0000-0000-000000000000}"/>
          </ac:spMkLst>
        </pc:spChg>
        <pc:spChg chg="mod">
          <ac:chgData name="윤 영균" userId="04c8a41705465635" providerId="LiveId" clId="{98AD3851-E699-4B5D-B21B-2D6865878AB2}" dt="2021-06-07T20:38:26.303" v="1726" actId="1035"/>
          <ac:spMkLst>
            <pc:docMk/>
            <pc:sldMk cId="1818912035" sldId="328"/>
            <ac:spMk id="7" creationId="{00000000-0000-0000-0000-000000000000}"/>
          </ac:spMkLst>
        </pc:spChg>
        <pc:spChg chg="add mod">
          <ac:chgData name="윤 영균" userId="04c8a41705465635" providerId="LiveId" clId="{98AD3851-E699-4B5D-B21B-2D6865878AB2}" dt="2021-06-07T20:12:07.166" v="1018"/>
          <ac:spMkLst>
            <pc:docMk/>
            <pc:sldMk cId="1818912035" sldId="328"/>
            <ac:spMk id="9" creationId="{BA9B775C-6A3B-4E40-86AA-BD6DF6F2FE41}"/>
          </ac:spMkLst>
        </pc:spChg>
        <pc:cxnChg chg="del">
          <ac:chgData name="윤 영균" userId="04c8a41705465635" providerId="LiveId" clId="{98AD3851-E699-4B5D-B21B-2D6865878AB2}" dt="2021-06-07T20:12:06.731" v="1017" actId="478"/>
          <ac:cxnSpMkLst>
            <pc:docMk/>
            <pc:sldMk cId="1818912035" sldId="328"/>
            <ac:cxnSpMk id="5" creationId="{00000000-0000-0000-0000-000000000000}"/>
          </ac:cxnSpMkLst>
        </pc:cxnChg>
        <pc:cxnChg chg="del">
          <ac:chgData name="윤 영균" userId="04c8a41705465635" providerId="LiveId" clId="{98AD3851-E699-4B5D-B21B-2D6865878AB2}" dt="2021-06-07T20:12:06.731" v="1017" actId="478"/>
          <ac:cxnSpMkLst>
            <pc:docMk/>
            <pc:sldMk cId="1818912035" sldId="328"/>
            <ac:cxnSpMk id="6" creationId="{00000000-0000-0000-0000-000000000000}"/>
          </ac:cxnSpMkLst>
        </pc:cxnChg>
        <pc:cxnChg chg="add mod">
          <ac:chgData name="윤 영균" userId="04c8a41705465635" providerId="LiveId" clId="{98AD3851-E699-4B5D-B21B-2D6865878AB2}" dt="2021-06-07T20:12:07.166" v="1018"/>
          <ac:cxnSpMkLst>
            <pc:docMk/>
            <pc:sldMk cId="1818912035" sldId="328"/>
            <ac:cxnSpMk id="10" creationId="{9069C367-8257-43FD-9C4E-C5EDB6842CE1}"/>
          </ac:cxnSpMkLst>
        </pc:cxnChg>
        <pc:cxnChg chg="add mod">
          <ac:chgData name="윤 영균" userId="04c8a41705465635" providerId="LiveId" clId="{98AD3851-E699-4B5D-B21B-2D6865878AB2}" dt="2021-06-07T20:12:07.166" v="1018"/>
          <ac:cxnSpMkLst>
            <pc:docMk/>
            <pc:sldMk cId="1818912035" sldId="328"/>
            <ac:cxnSpMk id="11" creationId="{5406CD69-7624-4DF8-BD06-BC7012E0D569}"/>
          </ac:cxnSpMkLst>
        </pc:cxnChg>
      </pc:sldChg>
      <pc:sldChg chg="del modTransition">
        <pc:chgData name="윤 영균" userId="04c8a41705465635" providerId="LiveId" clId="{98AD3851-E699-4B5D-B21B-2D6865878AB2}" dt="2021-06-07T20:38:42.399" v="1729" actId="47"/>
        <pc:sldMkLst>
          <pc:docMk/>
          <pc:sldMk cId="1194908156" sldId="329"/>
        </pc:sldMkLst>
      </pc:sldChg>
      <pc:sldChg chg="del modTransition modAnim">
        <pc:chgData name="윤 영균" userId="04c8a41705465635" providerId="LiveId" clId="{98AD3851-E699-4B5D-B21B-2D6865878AB2}" dt="2021-06-07T20:38:42.399" v="1729" actId="47"/>
        <pc:sldMkLst>
          <pc:docMk/>
          <pc:sldMk cId="1408210990" sldId="331"/>
        </pc:sldMkLst>
      </pc:sldChg>
      <pc:sldChg chg="addSp delSp modSp mod modTransition modAnim">
        <pc:chgData name="윤 영균" userId="04c8a41705465635" providerId="LiveId" clId="{98AD3851-E699-4B5D-B21B-2D6865878AB2}" dt="2021-06-07T20:36:28.237" v="1621" actId="1036"/>
        <pc:sldMkLst>
          <pc:docMk/>
          <pc:sldMk cId="2416394104" sldId="332"/>
        </pc:sldMkLst>
        <pc:spChg chg="add del mod">
          <ac:chgData name="윤 영균" userId="04c8a41705465635" providerId="LiveId" clId="{98AD3851-E699-4B5D-B21B-2D6865878AB2}" dt="2021-05-26T11:33:43.916" v="49" actId="21"/>
          <ac:spMkLst>
            <pc:docMk/>
            <pc:sldMk cId="2416394104" sldId="332"/>
            <ac:spMk id="2" creationId="{6980D0A9-7A4F-416E-9974-8DAC725C8FC1}"/>
          </ac:spMkLst>
        </pc:spChg>
        <pc:spChg chg="add del">
          <ac:chgData name="윤 영균" userId="04c8a41705465635" providerId="LiveId" clId="{98AD3851-E699-4B5D-B21B-2D6865878AB2}" dt="2021-06-07T20:11:04.318" v="985" actId="478"/>
          <ac:spMkLst>
            <pc:docMk/>
            <pc:sldMk cId="2416394104" sldId="332"/>
            <ac:spMk id="4" creationId="{00000000-0000-0000-0000-000000000000}"/>
          </ac:spMkLst>
        </pc:spChg>
        <pc:spChg chg="mod">
          <ac:chgData name="윤 영균" userId="04c8a41705465635" providerId="LiveId" clId="{98AD3851-E699-4B5D-B21B-2D6865878AB2}" dt="2021-06-07T20:35:43.221" v="1592" actId="1036"/>
          <ac:spMkLst>
            <pc:docMk/>
            <pc:sldMk cId="2416394104" sldId="332"/>
            <ac:spMk id="7" creationId="{00000000-0000-0000-0000-000000000000}"/>
          </ac:spMkLst>
        </pc:spChg>
        <pc:spChg chg="add mod topLvl">
          <ac:chgData name="윤 영균" userId="04c8a41705465635" providerId="LiveId" clId="{98AD3851-E699-4B5D-B21B-2D6865878AB2}" dt="2021-06-07T20:36:28.237" v="1621" actId="1036"/>
          <ac:spMkLst>
            <pc:docMk/>
            <pc:sldMk cId="2416394104" sldId="332"/>
            <ac:spMk id="9" creationId="{92748B96-6D3D-4BD6-A042-70FAD62DA174}"/>
          </ac:spMkLst>
        </pc:spChg>
        <pc:spChg chg="add mod">
          <ac:chgData name="윤 영균" userId="04c8a41705465635" providerId="LiveId" clId="{98AD3851-E699-4B5D-B21B-2D6865878AB2}" dt="2021-06-07T20:11:08.982" v="986"/>
          <ac:spMkLst>
            <pc:docMk/>
            <pc:sldMk cId="2416394104" sldId="332"/>
            <ac:spMk id="12" creationId="{DEB7DBA6-F833-43D6-936C-715A937F0210}"/>
          </ac:spMkLst>
        </pc:spChg>
        <pc:grpChg chg="add del mod">
          <ac:chgData name="윤 영균" userId="04c8a41705465635" providerId="LiveId" clId="{98AD3851-E699-4B5D-B21B-2D6865878AB2}" dt="2021-05-26T12:16:04.989" v="476" actId="165"/>
          <ac:grpSpMkLst>
            <pc:docMk/>
            <pc:sldMk cId="2416394104" sldId="332"/>
            <ac:grpSpMk id="10" creationId="{E508C223-E22E-47EF-9A70-D467B36F71F0}"/>
          </ac:grpSpMkLst>
        </pc:grpChg>
        <pc:picChg chg="del">
          <ac:chgData name="윤 영균" userId="04c8a41705465635" providerId="LiveId" clId="{98AD3851-E699-4B5D-B21B-2D6865878AB2}" dt="2021-05-26T11:33:45.478" v="50" actId="478"/>
          <ac:picMkLst>
            <pc:docMk/>
            <pc:sldMk cId="2416394104" sldId="332"/>
            <ac:picMk id="3" creationId="{EA4BF548-602B-4CAC-8F4B-CCEA90C47CFC}"/>
          </ac:picMkLst>
        </pc:picChg>
        <pc:picChg chg="add mod ord topLvl modCrop">
          <ac:chgData name="윤 영균" userId="04c8a41705465635" providerId="LiveId" clId="{98AD3851-E699-4B5D-B21B-2D6865878AB2}" dt="2021-06-07T20:36:28.237" v="1621" actId="1036"/>
          <ac:picMkLst>
            <pc:docMk/>
            <pc:sldMk cId="2416394104" sldId="332"/>
            <ac:picMk id="8" creationId="{A6E4B98B-D222-4DCA-B754-ED10D90304C2}"/>
          </ac:picMkLst>
        </pc:picChg>
        <pc:picChg chg="del mod">
          <ac:chgData name="윤 영균" userId="04c8a41705465635" providerId="LiveId" clId="{98AD3851-E699-4B5D-B21B-2D6865878AB2}" dt="2021-05-26T12:07:17.525" v="382" actId="478"/>
          <ac:picMkLst>
            <pc:docMk/>
            <pc:sldMk cId="2416394104" sldId="332"/>
            <ac:picMk id="14" creationId="{242A49D9-1F05-4BC3-B8A7-908E72CE077B}"/>
          </ac:picMkLst>
        </pc:picChg>
        <pc:cxnChg chg="add del">
          <ac:chgData name="윤 영균" userId="04c8a41705465635" providerId="LiveId" clId="{98AD3851-E699-4B5D-B21B-2D6865878AB2}" dt="2021-06-07T20:11:04.318" v="985" actId="478"/>
          <ac:cxnSpMkLst>
            <pc:docMk/>
            <pc:sldMk cId="2416394104" sldId="332"/>
            <ac:cxnSpMk id="5" creationId="{00000000-0000-0000-0000-000000000000}"/>
          </ac:cxnSpMkLst>
        </pc:cxnChg>
        <pc:cxnChg chg="add del mod">
          <ac:chgData name="윤 영균" userId="04c8a41705465635" providerId="LiveId" clId="{98AD3851-E699-4B5D-B21B-2D6865878AB2}" dt="2021-06-07T20:11:02.464" v="983"/>
          <ac:cxnSpMkLst>
            <pc:docMk/>
            <pc:sldMk cId="2416394104" sldId="332"/>
            <ac:cxnSpMk id="10" creationId="{6820A8D3-D088-47BF-A8B3-7F0CF4643A81}"/>
          </ac:cxnSpMkLst>
        </pc:cxnChg>
        <pc:cxnChg chg="add del mod">
          <ac:chgData name="윤 영균" userId="04c8a41705465635" providerId="LiveId" clId="{98AD3851-E699-4B5D-B21B-2D6865878AB2}" dt="2021-06-07T20:11:02.464" v="983"/>
          <ac:cxnSpMkLst>
            <pc:docMk/>
            <pc:sldMk cId="2416394104" sldId="332"/>
            <ac:cxnSpMk id="11" creationId="{F61745F7-E008-4A3A-9D1F-AA66F80A0329}"/>
          </ac:cxnSpMkLst>
        </pc:cxnChg>
        <pc:cxnChg chg="add mod">
          <ac:chgData name="윤 영균" userId="04c8a41705465635" providerId="LiveId" clId="{98AD3851-E699-4B5D-B21B-2D6865878AB2}" dt="2021-06-07T20:11:08.982" v="986"/>
          <ac:cxnSpMkLst>
            <pc:docMk/>
            <pc:sldMk cId="2416394104" sldId="332"/>
            <ac:cxnSpMk id="13" creationId="{06171FC9-8D98-4F20-A9B6-2A6C2AC4606F}"/>
          </ac:cxnSpMkLst>
        </pc:cxnChg>
        <pc:cxnChg chg="add mod">
          <ac:chgData name="윤 영균" userId="04c8a41705465635" providerId="LiveId" clId="{98AD3851-E699-4B5D-B21B-2D6865878AB2}" dt="2021-06-07T20:11:08.982" v="986"/>
          <ac:cxnSpMkLst>
            <pc:docMk/>
            <pc:sldMk cId="2416394104" sldId="332"/>
            <ac:cxnSpMk id="14" creationId="{2DB0DF68-9185-4364-9F63-34D509152B15}"/>
          </ac:cxnSpMkLst>
        </pc:cxnChg>
        <pc:cxnChg chg="add del">
          <ac:chgData name="윤 영균" userId="04c8a41705465635" providerId="LiveId" clId="{98AD3851-E699-4B5D-B21B-2D6865878AB2}" dt="2021-06-07T20:11:04.318" v="985" actId="478"/>
          <ac:cxnSpMkLst>
            <pc:docMk/>
            <pc:sldMk cId="2416394104" sldId="332"/>
            <ac:cxnSpMk id="15" creationId="{2046309F-16CE-4A63-ACC1-BE35F8FFD980}"/>
          </ac:cxnSpMkLst>
        </pc:cxnChg>
      </pc:sldChg>
      <pc:sldChg chg="addSp delSp modSp mod modTransition modAnim">
        <pc:chgData name="윤 영균" userId="04c8a41705465635" providerId="LiveId" clId="{98AD3851-E699-4B5D-B21B-2D6865878AB2}" dt="2021-06-07T20:36:32.064" v="1623" actId="1036"/>
        <pc:sldMkLst>
          <pc:docMk/>
          <pc:sldMk cId="3790575679" sldId="333"/>
        </pc:sldMkLst>
        <pc:spChg chg="del">
          <ac:chgData name="윤 영균" userId="04c8a41705465635" providerId="LiveId" clId="{98AD3851-E699-4B5D-B21B-2D6865878AB2}" dt="2021-06-07T20:11:11.358" v="987" actId="478"/>
          <ac:spMkLst>
            <pc:docMk/>
            <pc:sldMk cId="3790575679" sldId="333"/>
            <ac:spMk id="4" creationId="{00000000-0000-0000-0000-000000000000}"/>
          </ac:spMkLst>
        </pc:spChg>
        <pc:spChg chg="mod">
          <ac:chgData name="윤 영균" userId="04c8a41705465635" providerId="LiveId" clId="{98AD3851-E699-4B5D-B21B-2D6865878AB2}" dt="2021-06-07T20:36:01.999" v="1603" actId="1036"/>
          <ac:spMkLst>
            <pc:docMk/>
            <pc:sldMk cId="3790575679" sldId="333"/>
            <ac:spMk id="7" creationId="{00000000-0000-0000-0000-000000000000}"/>
          </ac:spMkLst>
        </pc:spChg>
        <pc:spChg chg="add del mod">
          <ac:chgData name="윤 영균" userId="04c8a41705465635" providerId="LiveId" clId="{98AD3851-E699-4B5D-B21B-2D6865878AB2}" dt="2021-05-26T11:34:11.282" v="56"/>
          <ac:spMkLst>
            <pc:docMk/>
            <pc:sldMk cId="3790575679" sldId="333"/>
            <ac:spMk id="9" creationId="{01FA5C21-A3E9-43C9-B9CA-F53C247FC45A}"/>
          </ac:spMkLst>
        </pc:spChg>
        <pc:spChg chg="add mod">
          <ac:chgData name="윤 영균" userId="04c8a41705465635" providerId="LiveId" clId="{98AD3851-E699-4B5D-B21B-2D6865878AB2}" dt="2021-06-07T20:11:11.788" v="988"/>
          <ac:spMkLst>
            <pc:docMk/>
            <pc:sldMk cId="3790575679" sldId="333"/>
            <ac:spMk id="9" creationId="{4B6AA131-6474-42A5-B777-2D19BB58331B}"/>
          </ac:spMkLst>
        </pc:spChg>
        <pc:spChg chg="add mod">
          <ac:chgData name="윤 영균" userId="04c8a41705465635" providerId="LiveId" clId="{98AD3851-E699-4B5D-B21B-2D6865878AB2}" dt="2021-06-07T20:36:32.064" v="1623" actId="1036"/>
          <ac:spMkLst>
            <pc:docMk/>
            <pc:sldMk cId="3790575679" sldId="333"/>
            <ac:spMk id="11" creationId="{A8F2F230-2633-44A3-A6DE-C87DB9B3D8B8}"/>
          </ac:spMkLst>
        </pc:spChg>
        <pc:picChg chg="add del mod ord modCrop">
          <ac:chgData name="윤 영균" userId="04c8a41705465635" providerId="LiveId" clId="{98AD3851-E699-4B5D-B21B-2D6865878AB2}" dt="2021-06-07T20:36:32.064" v="1623" actId="1036"/>
          <ac:picMkLst>
            <pc:docMk/>
            <pc:sldMk cId="3790575679" sldId="333"/>
            <ac:picMk id="8" creationId="{F38E4979-D0B6-454C-9394-65B25961A39F}"/>
          </ac:picMkLst>
        </pc:picChg>
        <pc:cxnChg chg="del">
          <ac:chgData name="윤 영균" userId="04c8a41705465635" providerId="LiveId" clId="{98AD3851-E699-4B5D-B21B-2D6865878AB2}" dt="2021-06-07T20:11:11.358" v="987" actId="478"/>
          <ac:cxnSpMkLst>
            <pc:docMk/>
            <pc:sldMk cId="3790575679" sldId="333"/>
            <ac:cxnSpMk id="5" creationId="{00000000-0000-0000-0000-000000000000}"/>
          </ac:cxnSpMkLst>
        </pc:cxnChg>
        <pc:cxnChg chg="del">
          <ac:chgData name="윤 영균" userId="04c8a41705465635" providerId="LiveId" clId="{98AD3851-E699-4B5D-B21B-2D6865878AB2}" dt="2021-06-07T20:11:11.358" v="987" actId="478"/>
          <ac:cxnSpMkLst>
            <pc:docMk/>
            <pc:sldMk cId="3790575679" sldId="333"/>
            <ac:cxnSpMk id="10" creationId="{A465C8DA-8B72-4301-82C6-CE2092FA1600}"/>
          </ac:cxnSpMkLst>
        </pc:cxnChg>
        <pc:cxnChg chg="add mod">
          <ac:chgData name="윤 영균" userId="04c8a41705465635" providerId="LiveId" clId="{98AD3851-E699-4B5D-B21B-2D6865878AB2}" dt="2021-06-07T20:11:11.788" v="988"/>
          <ac:cxnSpMkLst>
            <pc:docMk/>
            <pc:sldMk cId="3790575679" sldId="333"/>
            <ac:cxnSpMk id="12" creationId="{384955F6-2C4B-4762-AF1F-91FD7BA14B1E}"/>
          </ac:cxnSpMkLst>
        </pc:cxnChg>
        <pc:cxnChg chg="add mod">
          <ac:chgData name="윤 영균" userId="04c8a41705465635" providerId="LiveId" clId="{98AD3851-E699-4B5D-B21B-2D6865878AB2}" dt="2021-06-07T20:11:11.788" v="988"/>
          <ac:cxnSpMkLst>
            <pc:docMk/>
            <pc:sldMk cId="3790575679" sldId="333"/>
            <ac:cxnSpMk id="13" creationId="{104328A4-6661-4A1B-9C2C-E19D8B971893}"/>
          </ac:cxnSpMkLst>
        </pc:cxnChg>
      </pc:sldChg>
      <pc:sldChg chg="addSp delSp modSp mod modTransition modAnim">
        <pc:chgData name="윤 영균" userId="04c8a41705465635" providerId="LiveId" clId="{98AD3851-E699-4B5D-B21B-2D6865878AB2}" dt="2021-06-07T20:36:43.726" v="1632" actId="1036"/>
        <pc:sldMkLst>
          <pc:docMk/>
          <pc:sldMk cId="1409769587" sldId="334"/>
        </pc:sldMkLst>
        <pc:spChg chg="del">
          <ac:chgData name="윤 영균" userId="04c8a41705465635" providerId="LiveId" clId="{98AD3851-E699-4B5D-B21B-2D6865878AB2}" dt="2021-06-07T20:11:16.206" v="989" actId="478"/>
          <ac:spMkLst>
            <pc:docMk/>
            <pc:sldMk cId="1409769587" sldId="334"/>
            <ac:spMk id="4" creationId="{00000000-0000-0000-0000-000000000000}"/>
          </ac:spMkLst>
        </pc:spChg>
        <pc:spChg chg="mod">
          <ac:chgData name="윤 영균" userId="04c8a41705465635" providerId="LiveId" clId="{98AD3851-E699-4B5D-B21B-2D6865878AB2}" dt="2021-06-07T20:36:05.877" v="1606" actId="1036"/>
          <ac:spMkLst>
            <pc:docMk/>
            <pc:sldMk cId="1409769587" sldId="334"/>
            <ac:spMk id="7" creationId="{00000000-0000-0000-0000-000000000000}"/>
          </ac:spMkLst>
        </pc:spChg>
        <pc:spChg chg="add mod">
          <ac:chgData name="윤 영균" userId="04c8a41705465635" providerId="LiveId" clId="{98AD3851-E699-4B5D-B21B-2D6865878AB2}" dt="2021-06-07T20:36:35.201" v="1625" actId="1036"/>
          <ac:spMkLst>
            <pc:docMk/>
            <pc:sldMk cId="1409769587" sldId="334"/>
            <ac:spMk id="10" creationId="{C24CA8AD-8990-43C1-A434-E4B832C5A70F}"/>
          </ac:spMkLst>
        </pc:spChg>
        <pc:spChg chg="add mod">
          <ac:chgData name="윤 영균" userId="04c8a41705465635" providerId="LiveId" clId="{98AD3851-E699-4B5D-B21B-2D6865878AB2}" dt="2021-06-07T20:36:43.726" v="1632" actId="1036"/>
          <ac:spMkLst>
            <pc:docMk/>
            <pc:sldMk cId="1409769587" sldId="334"/>
            <ac:spMk id="11" creationId="{CC3D79A9-87E5-4697-9F24-1992C1230299}"/>
          </ac:spMkLst>
        </pc:spChg>
        <pc:spChg chg="mod">
          <ac:chgData name="윤 영균" userId="04c8a41705465635" providerId="LiveId" clId="{98AD3851-E699-4B5D-B21B-2D6865878AB2}" dt="2021-06-07T20:36:43.726" v="1632" actId="1036"/>
          <ac:spMkLst>
            <pc:docMk/>
            <pc:sldMk cId="1409769587" sldId="334"/>
            <ac:spMk id="13" creationId="{98B1DFB2-F6F5-46B1-A8F7-ADE38C6A7B0A}"/>
          </ac:spMkLst>
        </pc:spChg>
        <pc:spChg chg="add mod">
          <ac:chgData name="윤 영균" userId="04c8a41705465635" providerId="LiveId" clId="{98AD3851-E699-4B5D-B21B-2D6865878AB2}" dt="2021-06-07T20:11:16.550" v="990"/>
          <ac:spMkLst>
            <pc:docMk/>
            <pc:sldMk cId="1409769587" sldId="334"/>
            <ac:spMk id="15" creationId="{A6314633-B676-4909-963C-ADD21C9DF032}"/>
          </ac:spMkLst>
        </pc:spChg>
        <pc:picChg chg="mod ord modCrop">
          <ac:chgData name="윤 영균" userId="04c8a41705465635" providerId="LiveId" clId="{98AD3851-E699-4B5D-B21B-2D6865878AB2}" dt="2021-06-07T20:36:35.201" v="1625" actId="1036"/>
          <ac:picMkLst>
            <pc:docMk/>
            <pc:sldMk cId="1409769587" sldId="334"/>
            <ac:picMk id="3" creationId="{F65B4A65-CC0F-497C-ADE4-45A8CF297190}"/>
          </ac:picMkLst>
        </pc:picChg>
        <pc:picChg chg="add mod ord">
          <ac:chgData name="윤 영균" userId="04c8a41705465635" providerId="LiveId" clId="{98AD3851-E699-4B5D-B21B-2D6865878AB2}" dt="2021-06-07T20:36:43.726" v="1632" actId="1036"/>
          <ac:picMkLst>
            <pc:docMk/>
            <pc:sldMk cId="1409769587" sldId="334"/>
            <ac:picMk id="14" creationId="{D61A367A-C956-4AC0-B0FA-9B3C2A952EA5}"/>
          </ac:picMkLst>
        </pc:picChg>
        <pc:picChg chg="del mod modCrop">
          <ac:chgData name="윤 영균" userId="04c8a41705465635" providerId="LiveId" clId="{98AD3851-E699-4B5D-B21B-2D6865878AB2}" dt="2021-05-26T12:12:47.898" v="440" actId="478"/>
          <ac:picMkLst>
            <pc:docMk/>
            <pc:sldMk cId="1409769587" sldId="334"/>
            <ac:picMk id="15" creationId="{918E8126-ED29-4CC5-A835-2F0E0F650FA3}"/>
          </ac:picMkLst>
        </pc:picChg>
        <pc:cxnChg chg="del">
          <ac:chgData name="윤 영균" userId="04c8a41705465635" providerId="LiveId" clId="{98AD3851-E699-4B5D-B21B-2D6865878AB2}" dt="2021-06-07T20:11:16.206" v="989" actId="478"/>
          <ac:cxnSpMkLst>
            <pc:docMk/>
            <pc:sldMk cId="1409769587" sldId="334"/>
            <ac:cxnSpMk id="5" creationId="{00000000-0000-0000-0000-000000000000}"/>
          </ac:cxnSpMkLst>
        </pc:cxnChg>
        <pc:cxnChg chg="del">
          <ac:chgData name="윤 영균" userId="04c8a41705465635" providerId="LiveId" clId="{98AD3851-E699-4B5D-B21B-2D6865878AB2}" dt="2021-06-07T20:11:16.206" v="989" actId="478"/>
          <ac:cxnSpMkLst>
            <pc:docMk/>
            <pc:sldMk cId="1409769587" sldId="334"/>
            <ac:cxnSpMk id="12" creationId="{8143FD51-6C5C-462C-9F7B-D534C65FC124}"/>
          </ac:cxnSpMkLst>
        </pc:cxnChg>
        <pc:cxnChg chg="del">
          <ac:chgData name="윤 영균" userId="04c8a41705465635" providerId="LiveId" clId="{98AD3851-E699-4B5D-B21B-2D6865878AB2}" dt="2021-06-07T20:11:16.206" v="989" actId="478"/>
          <ac:cxnSpMkLst>
            <pc:docMk/>
            <pc:sldMk cId="1409769587" sldId="334"/>
            <ac:cxnSpMk id="16" creationId="{7A4CDCF2-5FC1-4952-9C9D-2E0A45BE0E37}"/>
          </ac:cxnSpMkLst>
        </pc:cxnChg>
        <pc:cxnChg chg="add mod">
          <ac:chgData name="윤 영균" userId="04c8a41705465635" providerId="LiveId" clId="{98AD3851-E699-4B5D-B21B-2D6865878AB2}" dt="2021-06-07T20:11:16.550" v="990"/>
          <ac:cxnSpMkLst>
            <pc:docMk/>
            <pc:sldMk cId="1409769587" sldId="334"/>
            <ac:cxnSpMk id="17" creationId="{0560A9C8-2AA2-4EEE-99A8-DD6E73B0F92B}"/>
          </ac:cxnSpMkLst>
        </pc:cxnChg>
        <pc:cxnChg chg="add mod">
          <ac:chgData name="윤 영균" userId="04c8a41705465635" providerId="LiveId" clId="{98AD3851-E699-4B5D-B21B-2D6865878AB2}" dt="2021-06-07T20:11:16.550" v="990"/>
          <ac:cxnSpMkLst>
            <pc:docMk/>
            <pc:sldMk cId="1409769587" sldId="334"/>
            <ac:cxnSpMk id="18" creationId="{5DC24FCF-5A9B-4416-8C50-621AFA6AB2E3}"/>
          </ac:cxnSpMkLst>
        </pc:cxnChg>
      </pc:sldChg>
      <pc:sldChg chg="addSp delSp modSp mod modTransition modAnim">
        <pc:chgData name="윤 영균" userId="04c8a41705465635" providerId="LiveId" clId="{98AD3851-E699-4B5D-B21B-2D6865878AB2}" dt="2021-06-07T20:36:54.990" v="1655" actId="1035"/>
        <pc:sldMkLst>
          <pc:docMk/>
          <pc:sldMk cId="2543058155" sldId="335"/>
        </pc:sldMkLst>
        <pc:spChg chg="del">
          <ac:chgData name="윤 영균" userId="04c8a41705465635" providerId="LiveId" clId="{98AD3851-E699-4B5D-B21B-2D6865878AB2}" dt="2021-06-07T20:11:20.432" v="993" actId="478"/>
          <ac:spMkLst>
            <pc:docMk/>
            <pc:sldMk cId="2543058155" sldId="335"/>
            <ac:spMk id="4" creationId="{00000000-0000-0000-0000-000000000000}"/>
          </ac:spMkLst>
        </pc:spChg>
        <pc:spChg chg="mod">
          <ac:chgData name="윤 영균" userId="04c8a41705465635" providerId="LiveId" clId="{98AD3851-E699-4B5D-B21B-2D6865878AB2}" dt="2021-06-07T20:36:46.726" v="1635" actId="1036"/>
          <ac:spMkLst>
            <pc:docMk/>
            <pc:sldMk cId="2543058155" sldId="335"/>
            <ac:spMk id="7" creationId="{00000000-0000-0000-0000-000000000000}"/>
          </ac:spMkLst>
        </pc:spChg>
        <pc:spChg chg="add del mod">
          <ac:chgData name="윤 영균" userId="04c8a41705465635" providerId="LiveId" clId="{98AD3851-E699-4B5D-B21B-2D6865878AB2}" dt="2021-06-07T20:11:20.042" v="992"/>
          <ac:spMkLst>
            <pc:docMk/>
            <pc:sldMk cId="2543058155" sldId="335"/>
            <ac:spMk id="11" creationId="{658FAB1D-6398-4319-A291-917307D2CFA4}"/>
          </ac:spMkLst>
        </pc:spChg>
        <pc:spChg chg="add del">
          <ac:chgData name="윤 영균" userId="04c8a41705465635" providerId="LiveId" clId="{98AD3851-E699-4B5D-B21B-2D6865878AB2}" dt="2021-05-26T11:35:51.482" v="78" actId="22"/>
          <ac:spMkLst>
            <pc:docMk/>
            <pc:sldMk cId="2543058155" sldId="335"/>
            <ac:spMk id="11" creationId="{FB88C6B2-0DB5-4CA7-9FC9-33D5C7DE44C7}"/>
          </ac:spMkLst>
        </pc:spChg>
        <pc:spChg chg="add del mod">
          <ac:chgData name="윤 영균" userId="04c8a41705465635" providerId="LiveId" clId="{98AD3851-E699-4B5D-B21B-2D6865878AB2}" dt="2021-05-26T11:35:57.893" v="80"/>
          <ac:spMkLst>
            <pc:docMk/>
            <pc:sldMk cId="2543058155" sldId="335"/>
            <ac:spMk id="12" creationId="{42288274-9B7F-4709-92BF-526F6827C32C}"/>
          </ac:spMkLst>
        </pc:spChg>
        <pc:spChg chg="add mod">
          <ac:chgData name="윤 영균" userId="04c8a41705465635" providerId="LiveId" clId="{98AD3851-E699-4B5D-B21B-2D6865878AB2}" dt="2021-06-07T20:36:52.960" v="1650" actId="1036"/>
          <ac:spMkLst>
            <pc:docMk/>
            <pc:sldMk cId="2543058155" sldId="335"/>
            <ac:spMk id="13" creationId="{D8E6D471-E365-4BAF-A639-82AD89DDEDC8}"/>
          </ac:spMkLst>
        </pc:spChg>
        <pc:spChg chg="add mod">
          <ac:chgData name="윤 영균" userId="04c8a41705465635" providerId="LiveId" clId="{98AD3851-E699-4B5D-B21B-2D6865878AB2}" dt="2021-06-07T20:11:20.865" v="994"/>
          <ac:spMkLst>
            <pc:docMk/>
            <pc:sldMk cId="2543058155" sldId="335"/>
            <ac:spMk id="15" creationId="{0B5A9AFA-0E9E-4DE1-AA74-1E273F95115F}"/>
          </ac:spMkLst>
        </pc:spChg>
        <pc:picChg chg="mod modCrop">
          <ac:chgData name="윤 영균" userId="04c8a41705465635" providerId="LiveId" clId="{98AD3851-E699-4B5D-B21B-2D6865878AB2}" dt="2021-06-07T20:36:52.960" v="1650" actId="1036"/>
          <ac:picMkLst>
            <pc:docMk/>
            <pc:sldMk cId="2543058155" sldId="335"/>
            <ac:picMk id="3" creationId="{1F5F78F1-3F44-4F72-85E6-75EEBD16FF3E}"/>
          </ac:picMkLst>
        </pc:picChg>
        <pc:picChg chg="mod">
          <ac:chgData name="윤 영균" userId="04c8a41705465635" providerId="LiveId" clId="{98AD3851-E699-4B5D-B21B-2D6865878AB2}" dt="2021-06-07T20:36:54.990" v="1655" actId="1035"/>
          <ac:picMkLst>
            <pc:docMk/>
            <pc:sldMk cId="2543058155" sldId="335"/>
            <ac:picMk id="9" creationId="{5EFFA3EC-C1D6-4152-9D14-41B23BAE78B8}"/>
          </ac:picMkLst>
        </pc:picChg>
        <pc:cxnChg chg="del">
          <ac:chgData name="윤 영균" userId="04c8a41705465635" providerId="LiveId" clId="{98AD3851-E699-4B5D-B21B-2D6865878AB2}" dt="2021-06-07T20:11:20.432" v="993" actId="478"/>
          <ac:cxnSpMkLst>
            <pc:docMk/>
            <pc:sldMk cId="2543058155" sldId="335"/>
            <ac:cxnSpMk id="5" creationId="{00000000-0000-0000-0000-000000000000}"/>
          </ac:cxnSpMkLst>
        </pc:cxnChg>
        <pc:cxnChg chg="del">
          <ac:chgData name="윤 영균" userId="04c8a41705465635" providerId="LiveId" clId="{98AD3851-E699-4B5D-B21B-2D6865878AB2}" dt="2021-06-07T20:11:20.432" v="993" actId="478"/>
          <ac:cxnSpMkLst>
            <pc:docMk/>
            <pc:sldMk cId="2543058155" sldId="335"/>
            <ac:cxnSpMk id="10" creationId="{A465C8DA-8B72-4301-82C6-CE2092FA1600}"/>
          </ac:cxnSpMkLst>
        </pc:cxnChg>
        <pc:cxnChg chg="add del mod">
          <ac:chgData name="윤 영균" userId="04c8a41705465635" providerId="LiveId" clId="{98AD3851-E699-4B5D-B21B-2D6865878AB2}" dt="2021-06-07T20:11:20.042" v="992"/>
          <ac:cxnSpMkLst>
            <pc:docMk/>
            <pc:sldMk cId="2543058155" sldId="335"/>
            <ac:cxnSpMk id="12" creationId="{F1AB3C8C-FF05-4E90-A5F7-D6865D20D665}"/>
          </ac:cxnSpMkLst>
        </pc:cxnChg>
        <pc:cxnChg chg="add del mod">
          <ac:chgData name="윤 영균" userId="04c8a41705465635" providerId="LiveId" clId="{98AD3851-E699-4B5D-B21B-2D6865878AB2}" dt="2021-06-07T20:11:20.042" v="992"/>
          <ac:cxnSpMkLst>
            <pc:docMk/>
            <pc:sldMk cId="2543058155" sldId="335"/>
            <ac:cxnSpMk id="14" creationId="{58C18FE7-A796-45BE-BD8F-58BEA03A4007}"/>
          </ac:cxnSpMkLst>
        </pc:cxnChg>
        <pc:cxnChg chg="add mod">
          <ac:chgData name="윤 영균" userId="04c8a41705465635" providerId="LiveId" clId="{98AD3851-E699-4B5D-B21B-2D6865878AB2}" dt="2021-06-07T20:11:20.865" v="994"/>
          <ac:cxnSpMkLst>
            <pc:docMk/>
            <pc:sldMk cId="2543058155" sldId="335"/>
            <ac:cxnSpMk id="16" creationId="{4FC4E51D-5D63-4201-9103-D1F47616A0B5}"/>
          </ac:cxnSpMkLst>
        </pc:cxnChg>
        <pc:cxnChg chg="add mod">
          <ac:chgData name="윤 영균" userId="04c8a41705465635" providerId="LiveId" clId="{98AD3851-E699-4B5D-B21B-2D6865878AB2}" dt="2021-06-07T20:11:20.865" v="994"/>
          <ac:cxnSpMkLst>
            <pc:docMk/>
            <pc:sldMk cId="2543058155" sldId="335"/>
            <ac:cxnSpMk id="17" creationId="{6B0B4024-DB6D-4EB6-B4D5-8AAFE73F7AA1}"/>
          </ac:cxnSpMkLst>
        </pc:cxnChg>
      </pc:sldChg>
      <pc:sldChg chg="addSp delSp modSp mod modTransition modAnim">
        <pc:chgData name="윤 영균" userId="04c8a41705465635" providerId="LiveId" clId="{98AD3851-E699-4B5D-B21B-2D6865878AB2}" dt="2021-06-08T12:12:26.620" v="12201" actId="20577"/>
        <pc:sldMkLst>
          <pc:docMk/>
          <pc:sldMk cId="1040757928" sldId="336"/>
        </pc:sldMkLst>
        <pc:spChg chg="del">
          <ac:chgData name="윤 영균" userId="04c8a41705465635" providerId="LiveId" clId="{98AD3851-E699-4B5D-B21B-2D6865878AB2}" dt="2021-06-07T20:11:23.165" v="995" actId="478"/>
          <ac:spMkLst>
            <pc:docMk/>
            <pc:sldMk cId="1040757928" sldId="336"/>
            <ac:spMk id="4" creationId="{00000000-0000-0000-0000-000000000000}"/>
          </ac:spMkLst>
        </pc:spChg>
        <pc:spChg chg="mod">
          <ac:chgData name="윤 영균" userId="04c8a41705465635" providerId="LiveId" clId="{98AD3851-E699-4B5D-B21B-2D6865878AB2}" dt="2021-06-07T20:36:58.756" v="1658" actId="1036"/>
          <ac:spMkLst>
            <pc:docMk/>
            <pc:sldMk cId="1040757928" sldId="336"/>
            <ac:spMk id="7" creationId="{00000000-0000-0000-0000-000000000000}"/>
          </ac:spMkLst>
        </pc:spChg>
        <pc:spChg chg="mod">
          <ac:chgData name="윤 영균" userId="04c8a41705465635" providerId="LiveId" clId="{98AD3851-E699-4B5D-B21B-2D6865878AB2}" dt="2021-06-08T12:12:26.620" v="12201" actId="20577"/>
          <ac:spMkLst>
            <pc:docMk/>
            <pc:sldMk cId="1040757928" sldId="336"/>
            <ac:spMk id="8" creationId="{BF1F157A-75B5-471A-9F45-7834487490BD}"/>
          </ac:spMkLst>
        </pc:spChg>
        <pc:spChg chg="add mod">
          <ac:chgData name="윤 영균" userId="04c8a41705465635" providerId="LiveId" clId="{98AD3851-E699-4B5D-B21B-2D6865878AB2}" dt="2021-06-07T20:11:23.455" v="996"/>
          <ac:spMkLst>
            <pc:docMk/>
            <pc:sldMk cId="1040757928" sldId="336"/>
            <ac:spMk id="12" creationId="{67695179-F75F-4985-90F9-4C9FD45C160F}"/>
          </ac:spMkLst>
        </pc:spChg>
        <pc:spChg chg="add del mod">
          <ac:chgData name="윤 영균" userId="04c8a41705465635" providerId="LiveId" clId="{98AD3851-E699-4B5D-B21B-2D6865878AB2}" dt="2021-05-26T11:40:19.556" v="196" actId="21"/>
          <ac:spMkLst>
            <pc:docMk/>
            <pc:sldMk cId="1040757928" sldId="336"/>
            <ac:spMk id="13" creationId="{CE9195CD-F3BB-49DE-8693-79485B02FF25}"/>
          </ac:spMkLst>
        </pc:spChg>
        <pc:spChg chg="add del mod">
          <ac:chgData name="윤 영균" userId="04c8a41705465635" providerId="LiveId" clId="{98AD3851-E699-4B5D-B21B-2D6865878AB2}" dt="2021-05-26T11:40:19.556" v="196" actId="21"/>
          <ac:spMkLst>
            <pc:docMk/>
            <pc:sldMk cId="1040757928" sldId="336"/>
            <ac:spMk id="15" creationId="{0ECE1D03-0067-4BBC-AFF3-8BDF3AC2DDF9}"/>
          </ac:spMkLst>
        </pc:spChg>
        <pc:spChg chg="add del mod">
          <ac:chgData name="윤 영균" userId="04c8a41705465635" providerId="LiveId" clId="{98AD3851-E699-4B5D-B21B-2D6865878AB2}" dt="2021-05-26T11:40:19.556" v="196" actId="21"/>
          <ac:spMkLst>
            <pc:docMk/>
            <pc:sldMk cId="1040757928" sldId="336"/>
            <ac:spMk id="17" creationId="{2F913974-9BEE-4355-8609-CC6EA52B8CE5}"/>
          </ac:spMkLst>
        </pc:spChg>
        <pc:spChg chg="add del mod">
          <ac:chgData name="윤 영균" userId="04c8a41705465635" providerId="LiveId" clId="{98AD3851-E699-4B5D-B21B-2D6865878AB2}" dt="2021-05-26T11:40:19.556" v="196" actId="21"/>
          <ac:spMkLst>
            <pc:docMk/>
            <pc:sldMk cId="1040757928" sldId="336"/>
            <ac:spMk id="19" creationId="{D3948AB0-FE0F-43C1-9C15-26B5511E6BFF}"/>
          </ac:spMkLst>
        </pc:spChg>
        <pc:spChg chg="add del mod">
          <ac:chgData name="윤 영균" userId="04c8a41705465635" providerId="LiveId" clId="{98AD3851-E699-4B5D-B21B-2D6865878AB2}" dt="2021-05-26T11:40:19.556" v="196" actId="21"/>
          <ac:spMkLst>
            <pc:docMk/>
            <pc:sldMk cId="1040757928" sldId="336"/>
            <ac:spMk id="20" creationId="{B8FEBFDF-6B1A-42A2-95C3-778AA0E02F40}"/>
          </ac:spMkLst>
        </pc:spChg>
        <pc:spChg chg="add mod">
          <ac:chgData name="윤 영균" userId="04c8a41705465635" providerId="LiveId" clId="{98AD3851-E699-4B5D-B21B-2D6865878AB2}" dt="2021-05-26T12:17:04.371" v="489" actId="207"/>
          <ac:spMkLst>
            <pc:docMk/>
            <pc:sldMk cId="1040757928" sldId="336"/>
            <ac:spMk id="21" creationId="{26182D74-D87C-4814-B9F9-0BC04D353DAF}"/>
          </ac:spMkLst>
        </pc:spChg>
        <pc:spChg chg="add mod">
          <ac:chgData name="윤 영균" userId="04c8a41705465635" providerId="LiveId" clId="{98AD3851-E699-4B5D-B21B-2D6865878AB2}" dt="2021-05-26T12:17:04.371" v="489" actId="207"/>
          <ac:spMkLst>
            <pc:docMk/>
            <pc:sldMk cId="1040757928" sldId="336"/>
            <ac:spMk id="22" creationId="{5032491D-B2C9-4945-86B6-3C632D8661F2}"/>
          </ac:spMkLst>
        </pc:spChg>
        <pc:spChg chg="add mod">
          <ac:chgData name="윤 영균" userId="04c8a41705465635" providerId="LiveId" clId="{98AD3851-E699-4B5D-B21B-2D6865878AB2}" dt="2021-05-26T12:17:04.371" v="489" actId="207"/>
          <ac:spMkLst>
            <pc:docMk/>
            <pc:sldMk cId="1040757928" sldId="336"/>
            <ac:spMk id="23" creationId="{F8D44E1D-1D08-467B-AEB0-0EEA0CB5518F}"/>
          </ac:spMkLst>
        </pc:spChg>
        <pc:spChg chg="add mod">
          <ac:chgData name="윤 영균" userId="04c8a41705465635" providerId="LiveId" clId="{98AD3851-E699-4B5D-B21B-2D6865878AB2}" dt="2021-05-26T12:17:04.371" v="489" actId="207"/>
          <ac:spMkLst>
            <pc:docMk/>
            <pc:sldMk cId="1040757928" sldId="336"/>
            <ac:spMk id="24" creationId="{AFDF5BDE-2C16-4C77-963A-E31DD6AB76EB}"/>
          </ac:spMkLst>
        </pc:spChg>
        <pc:spChg chg="add mod">
          <ac:chgData name="윤 영균" userId="04c8a41705465635" providerId="LiveId" clId="{98AD3851-E699-4B5D-B21B-2D6865878AB2}" dt="2021-05-26T12:17:04.371" v="489" actId="207"/>
          <ac:spMkLst>
            <pc:docMk/>
            <pc:sldMk cId="1040757928" sldId="336"/>
            <ac:spMk id="25" creationId="{E8E41701-7E3E-41A2-96C5-DB3A676C4F5C}"/>
          </ac:spMkLst>
        </pc:spChg>
        <pc:picChg chg="del mod">
          <ac:chgData name="윤 영균" userId="04c8a41705465635" providerId="LiveId" clId="{98AD3851-E699-4B5D-B21B-2D6865878AB2}" dt="2021-05-26T11:41:45.186" v="210" actId="478"/>
          <ac:picMkLst>
            <pc:docMk/>
            <pc:sldMk cId="1040757928" sldId="336"/>
            <ac:picMk id="6" creationId="{BB924952-8227-413D-B59F-5FF12246C41A}"/>
          </ac:picMkLst>
        </pc:picChg>
        <pc:picChg chg="del mod">
          <ac:chgData name="윤 영균" userId="04c8a41705465635" providerId="LiveId" clId="{98AD3851-E699-4B5D-B21B-2D6865878AB2}" dt="2021-05-26T11:41:45.186" v="210" actId="478"/>
          <ac:picMkLst>
            <pc:docMk/>
            <pc:sldMk cId="1040757928" sldId="336"/>
            <ac:picMk id="12" creationId="{59CB7E71-A592-457D-B41F-C8390F31B4CB}"/>
          </ac:picMkLst>
        </pc:picChg>
        <pc:picChg chg="del mod">
          <ac:chgData name="윤 영균" userId="04c8a41705465635" providerId="LiveId" clId="{98AD3851-E699-4B5D-B21B-2D6865878AB2}" dt="2021-05-26T11:41:45.186" v="210" actId="478"/>
          <ac:picMkLst>
            <pc:docMk/>
            <pc:sldMk cId="1040757928" sldId="336"/>
            <ac:picMk id="14" creationId="{74695383-21C9-4520-89DE-B023C3199D86}"/>
          </ac:picMkLst>
        </pc:picChg>
        <pc:picChg chg="del mod">
          <ac:chgData name="윤 영균" userId="04c8a41705465635" providerId="LiveId" clId="{98AD3851-E699-4B5D-B21B-2D6865878AB2}" dt="2021-05-26T11:41:45.186" v="210" actId="478"/>
          <ac:picMkLst>
            <pc:docMk/>
            <pc:sldMk cId="1040757928" sldId="336"/>
            <ac:picMk id="16" creationId="{FE0A9A82-9676-4DB9-B143-9C51972AF020}"/>
          </ac:picMkLst>
        </pc:picChg>
        <pc:picChg chg="del mod">
          <ac:chgData name="윤 영균" userId="04c8a41705465635" providerId="LiveId" clId="{98AD3851-E699-4B5D-B21B-2D6865878AB2}" dt="2021-05-26T11:41:45.186" v="210" actId="478"/>
          <ac:picMkLst>
            <pc:docMk/>
            <pc:sldMk cId="1040757928" sldId="336"/>
            <ac:picMk id="18" creationId="{7EDB0353-471C-4509-AC84-4DD23F5B4EAA}"/>
          </ac:picMkLst>
        </pc:picChg>
        <pc:cxnChg chg="del">
          <ac:chgData name="윤 영균" userId="04c8a41705465635" providerId="LiveId" clId="{98AD3851-E699-4B5D-B21B-2D6865878AB2}" dt="2021-06-07T20:11:23.165" v="995" actId="478"/>
          <ac:cxnSpMkLst>
            <pc:docMk/>
            <pc:sldMk cId="1040757928" sldId="336"/>
            <ac:cxnSpMk id="5" creationId="{00000000-0000-0000-0000-000000000000}"/>
          </ac:cxnSpMkLst>
        </pc:cxnChg>
        <pc:cxnChg chg="del">
          <ac:chgData name="윤 영균" userId="04c8a41705465635" providerId="LiveId" clId="{98AD3851-E699-4B5D-B21B-2D6865878AB2}" dt="2021-06-07T20:11:23.165" v="995" actId="478"/>
          <ac:cxnSpMkLst>
            <pc:docMk/>
            <pc:sldMk cId="1040757928" sldId="336"/>
            <ac:cxnSpMk id="10" creationId="{A465C8DA-8B72-4301-82C6-CE2092FA1600}"/>
          </ac:cxnSpMkLst>
        </pc:cxnChg>
        <pc:cxnChg chg="add mod">
          <ac:chgData name="윤 영균" userId="04c8a41705465635" providerId="LiveId" clId="{98AD3851-E699-4B5D-B21B-2D6865878AB2}" dt="2021-06-07T20:11:23.455" v="996"/>
          <ac:cxnSpMkLst>
            <pc:docMk/>
            <pc:sldMk cId="1040757928" sldId="336"/>
            <ac:cxnSpMk id="13" creationId="{2D5AA7EB-1221-476F-9E07-9FED80438453}"/>
          </ac:cxnSpMkLst>
        </pc:cxnChg>
        <pc:cxnChg chg="add mod">
          <ac:chgData name="윤 영균" userId="04c8a41705465635" providerId="LiveId" clId="{98AD3851-E699-4B5D-B21B-2D6865878AB2}" dt="2021-06-07T20:11:23.455" v="996"/>
          <ac:cxnSpMkLst>
            <pc:docMk/>
            <pc:sldMk cId="1040757928" sldId="336"/>
            <ac:cxnSpMk id="14" creationId="{C1E6117B-4855-441F-8D4F-18428F708259}"/>
          </ac:cxnSpMkLst>
        </pc:cxnChg>
      </pc:sldChg>
      <pc:sldChg chg="addSp delSp modSp mod modTransition modAnim">
        <pc:chgData name="윤 영균" userId="04c8a41705465635" providerId="LiveId" clId="{98AD3851-E699-4B5D-B21B-2D6865878AB2}" dt="2021-06-07T20:37:20.657" v="1670" actId="1035"/>
        <pc:sldMkLst>
          <pc:docMk/>
          <pc:sldMk cId="836119672" sldId="337"/>
        </pc:sldMkLst>
        <pc:spChg chg="del">
          <ac:chgData name="윤 영균" userId="04c8a41705465635" providerId="LiveId" clId="{98AD3851-E699-4B5D-B21B-2D6865878AB2}" dt="2021-06-07T20:11:25.780" v="997" actId="478"/>
          <ac:spMkLst>
            <pc:docMk/>
            <pc:sldMk cId="836119672" sldId="337"/>
            <ac:spMk id="4" creationId="{00000000-0000-0000-0000-000000000000}"/>
          </ac:spMkLst>
        </pc:spChg>
        <pc:spChg chg="mod">
          <ac:chgData name="윤 영균" userId="04c8a41705465635" providerId="LiveId" clId="{98AD3851-E699-4B5D-B21B-2D6865878AB2}" dt="2021-06-07T20:37:04.757" v="1661" actId="1036"/>
          <ac:spMkLst>
            <pc:docMk/>
            <pc:sldMk cId="836119672" sldId="337"/>
            <ac:spMk id="7" creationId="{00000000-0000-0000-0000-000000000000}"/>
          </ac:spMkLst>
        </pc:spChg>
        <pc:spChg chg="add del mod">
          <ac:chgData name="윤 영균" userId="04c8a41705465635" providerId="LiveId" clId="{98AD3851-E699-4B5D-B21B-2D6865878AB2}" dt="2021-05-26T11:38:53.826" v="172" actId="478"/>
          <ac:spMkLst>
            <pc:docMk/>
            <pc:sldMk cId="836119672" sldId="337"/>
            <ac:spMk id="9" creationId="{C9F789F4-0E8C-4B97-9481-48CC79438144}"/>
          </ac:spMkLst>
        </pc:spChg>
        <pc:spChg chg="add del">
          <ac:chgData name="윤 영균" userId="04c8a41705465635" providerId="LiveId" clId="{98AD3851-E699-4B5D-B21B-2D6865878AB2}" dt="2021-05-26T11:38:55.643" v="174" actId="22"/>
          <ac:spMkLst>
            <pc:docMk/>
            <pc:sldMk cId="836119672" sldId="337"/>
            <ac:spMk id="12" creationId="{5C673C14-09DF-4708-BC0C-1839021D6401}"/>
          </ac:spMkLst>
        </pc:spChg>
        <pc:spChg chg="add mod">
          <ac:chgData name="윤 영균" userId="04c8a41705465635" providerId="LiveId" clId="{98AD3851-E699-4B5D-B21B-2D6865878AB2}" dt="2021-06-07T20:11:26.122" v="998"/>
          <ac:spMkLst>
            <pc:docMk/>
            <pc:sldMk cId="836119672" sldId="337"/>
            <ac:spMk id="12" creationId="{6C3CD6CE-6124-437E-B734-E1F49E2FBD3B}"/>
          </ac:spMkLst>
        </pc:spChg>
        <pc:spChg chg="add del">
          <ac:chgData name="윤 영균" userId="04c8a41705465635" providerId="LiveId" clId="{98AD3851-E699-4B5D-B21B-2D6865878AB2}" dt="2021-05-26T11:38:58.657" v="176" actId="22"/>
          <ac:spMkLst>
            <pc:docMk/>
            <pc:sldMk cId="836119672" sldId="337"/>
            <ac:spMk id="13" creationId="{D854000B-E954-42A6-A9EC-1D339E541662}"/>
          </ac:spMkLst>
        </pc:spChg>
        <pc:spChg chg="add mod">
          <ac:chgData name="윤 영균" userId="04c8a41705465635" providerId="LiveId" clId="{98AD3851-E699-4B5D-B21B-2D6865878AB2}" dt="2021-06-07T20:37:06.296" v="1664" actId="1036"/>
          <ac:spMkLst>
            <pc:docMk/>
            <pc:sldMk cId="836119672" sldId="337"/>
            <ac:spMk id="14" creationId="{24A0B1FA-C5F8-4C1A-B5D4-B5057E483BFA}"/>
          </ac:spMkLst>
        </pc:spChg>
        <pc:spChg chg="add mod">
          <ac:chgData name="윤 영균" userId="04c8a41705465635" providerId="LiveId" clId="{98AD3851-E699-4B5D-B21B-2D6865878AB2}" dt="2021-06-07T20:37:20.657" v="1670" actId="1035"/>
          <ac:spMkLst>
            <pc:docMk/>
            <pc:sldMk cId="836119672" sldId="337"/>
            <ac:spMk id="15" creationId="{F0B78B10-2D12-4040-87BC-7B9657EEBC73}"/>
          </ac:spMkLst>
        </pc:spChg>
        <pc:spChg chg="mod">
          <ac:chgData name="윤 영균" userId="04c8a41705465635" providerId="LiveId" clId="{98AD3851-E699-4B5D-B21B-2D6865878AB2}" dt="2021-06-07T20:37:16.558" v="1667" actId="14100"/>
          <ac:spMkLst>
            <pc:docMk/>
            <pc:sldMk cId="836119672" sldId="337"/>
            <ac:spMk id="17" creationId="{5EC0F6AC-9910-4BDA-90BA-FF76101A2217}"/>
          </ac:spMkLst>
        </pc:spChg>
        <pc:picChg chg="mod ord modCrop">
          <ac:chgData name="윤 영균" userId="04c8a41705465635" providerId="LiveId" clId="{98AD3851-E699-4B5D-B21B-2D6865878AB2}" dt="2021-06-07T20:37:06.296" v="1664" actId="1036"/>
          <ac:picMkLst>
            <pc:docMk/>
            <pc:sldMk cId="836119672" sldId="337"/>
            <ac:picMk id="3" creationId="{3D2D4B42-DDD6-4FE3-8BB1-4B0738D9A85A}"/>
          </ac:picMkLst>
        </pc:picChg>
        <pc:picChg chg="mod ord modCrop">
          <ac:chgData name="윤 영균" userId="04c8a41705465635" providerId="LiveId" clId="{98AD3851-E699-4B5D-B21B-2D6865878AB2}" dt="2021-06-07T20:37:20.657" v="1670" actId="1035"/>
          <ac:picMkLst>
            <pc:docMk/>
            <pc:sldMk cId="836119672" sldId="337"/>
            <ac:picMk id="11" creationId="{B8DB4F21-F91F-4D9D-99AA-066DA318C356}"/>
          </ac:picMkLst>
        </pc:picChg>
        <pc:cxnChg chg="del">
          <ac:chgData name="윤 영균" userId="04c8a41705465635" providerId="LiveId" clId="{98AD3851-E699-4B5D-B21B-2D6865878AB2}" dt="2021-06-07T20:11:25.780" v="997" actId="478"/>
          <ac:cxnSpMkLst>
            <pc:docMk/>
            <pc:sldMk cId="836119672" sldId="337"/>
            <ac:cxnSpMk id="5" creationId="{00000000-0000-0000-0000-000000000000}"/>
          </ac:cxnSpMkLst>
        </pc:cxnChg>
        <pc:cxnChg chg="del">
          <ac:chgData name="윤 영균" userId="04c8a41705465635" providerId="LiveId" clId="{98AD3851-E699-4B5D-B21B-2D6865878AB2}" dt="2021-06-07T20:11:25.780" v="997" actId="478"/>
          <ac:cxnSpMkLst>
            <pc:docMk/>
            <pc:sldMk cId="836119672" sldId="337"/>
            <ac:cxnSpMk id="10" creationId="{A465C8DA-8B72-4301-82C6-CE2092FA1600}"/>
          </ac:cxnSpMkLst>
        </pc:cxnChg>
        <pc:cxnChg chg="add mod">
          <ac:chgData name="윤 영균" userId="04c8a41705465635" providerId="LiveId" clId="{98AD3851-E699-4B5D-B21B-2D6865878AB2}" dt="2021-06-07T20:11:26.122" v="998"/>
          <ac:cxnSpMkLst>
            <pc:docMk/>
            <pc:sldMk cId="836119672" sldId="337"/>
            <ac:cxnSpMk id="13" creationId="{A38BF757-2BBD-4DC6-B57E-5FDB412DFDC5}"/>
          </ac:cxnSpMkLst>
        </pc:cxnChg>
        <pc:cxnChg chg="add mod">
          <ac:chgData name="윤 영균" userId="04c8a41705465635" providerId="LiveId" clId="{98AD3851-E699-4B5D-B21B-2D6865878AB2}" dt="2021-06-07T20:11:26.122" v="998"/>
          <ac:cxnSpMkLst>
            <pc:docMk/>
            <pc:sldMk cId="836119672" sldId="337"/>
            <ac:cxnSpMk id="16" creationId="{8C4B0409-3179-4AE8-889C-E25C4E2EC20A}"/>
          </ac:cxnSpMkLst>
        </pc:cxnChg>
      </pc:sldChg>
      <pc:sldChg chg="addSp delSp modSp mod modTransition modAnim">
        <pc:chgData name="윤 영균" userId="04c8a41705465635" providerId="LiveId" clId="{98AD3851-E699-4B5D-B21B-2D6865878AB2}" dt="2021-06-07T20:37:31.607" v="1678" actId="1036"/>
        <pc:sldMkLst>
          <pc:docMk/>
          <pc:sldMk cId="3127954674" sldId="338"/>
        </pc:sldMkLst>
        <pc:spChg chg="del">
          <ac:chgData name="윤 영균" userId="04c8a41705465635" providerId="LiveId" clId="{98AD3851-E699-4B5D-B21B-2D6865878AB2}" dt="2021-06-07T20:11:28.891" v="999" actId="478"/>
          <ac:spMkLst>
            <pc:docMk/>
            <pc:sldMk cId="3127954674" sldId="338"/>
            <ac:spMk id="4" creationId="{00000000-0000-0000-0000-000000000000}"/>
          </ac:spMkLst>
        </pc:spChg>
        <pc:spChg chg="mod">
          <ac:chgData name="윤 영균" userId="04c8a41705465635" providerId="LiveId" clId="{98AD3851-E699-4B5D-B21B-2D6865878AB2}" dt="2021-06-07T20:37:28.366" v="1673" actId="1036"/>
          <ac:spMkLst>
            <pc:docMk/>
            <pc:sldMk cId="3127954674" sldId="338"/>
            <ac:spMk id="7" creationId="{00000000-0000-0000-0000-000000000000}"/>
          </ac:spMkLst>
        </pc:spChg>
        <pc:spChg chg="add del mod">
          <ac:chgData name="윤 영균" userId="04c8a41705465635" providerId="LiveId" clId="{98AD3851-E699-4B5D-B21B-2D6865878AB2}" dt="2021-05-26T11:39:05.584" v="178" actId="478"/>
          <ac:spMkLst>
            <pc:docMk/>
            <pc:sldMk cId="3127954674" sldId="338"/>
            <ac:spMk id="8" creationId="{F096E76E-EC43-4B5E-913F-F10AFB8F57B8}"/>
          </ac:spMkLst>
        </pc:spChg>
        <pc:spChg chg="add mod">
          <ac:chgData name="윤 영균" userId="04c8a41705465635" providerId="LiveId" clId="{98AD3851-E699-4B5D-B21B-2D6865878AB2}" dt="2021-06-07T20:37:29.819" v="1676" actId="1036"/>
          <ac:spMkLst>
            <pc:docMk/>
            <pc:sldMk cId="3127954674" sldId="338"/>
            <ac:spMk id="9" creationId="{A2B5931F-61BD-4575-8085-095A33494B62}"/>
          </ac:spMkLst>
        </pc:spChg>
        <pc:spChg chg="add mod">
          <ac:chgData name="윤 영균" userId="04c8a41705465635" providerId="LiveId" clId="{98AD3851-E699-4B5D-B21B-2D6865878AB2}" dt="2021-06-07T20:37:31.607" v="1678" actId="1036"/>
          <ac:spMkLst>
            <pc:docMk/>
            <pc:sldMk cId="3127954674" sldId="338"/>
            <ac:spMk id="11" creationId="{501E2CD5-A5A4-4024-AF1E-A8DD8CB623E9}"/>
          </ac:spMkLst>
        </pc:spChg>
        <pc:spChg chg="add mod">
          <ac:chgData name="윤 영균" userId="04c8a41705465635" providerId="LiveId" clId="{98AD3851-E699-4B5D-B21B-2D6865878AB2}" dt="2021-06-07T20:11:29.196" v="1000"/>
          <ac:spMkLst>
            <pc:docMk/>
            <pc:sldMk cId="3127954674" sldId="338"/>
            <ac:spMk id="12" creationId="{2D0AC347-E0A8-4945-A5B6-999DB20CCCAA}"/>
          </ac:spMkLst>
        </pc:spChg>
        <pc:picChg chg="mod ord modCrop">
          <ac:chgData name="윤 영균" userId="04c8a41705465635" providerId="LiveId" clId="{98AD3851-E699-4B5D-B21B-2D6865878AB2}" dt="2021-06-07T20:37:29.819" v="1676" actId="1036"/>
          <ac:picMkLst>
            <pc:docMk/>
            <pc:sldMk cId="3127954674" sldId="338"/>
            <ac:picMk id="6" creationId="{316A5AA6-2990-4924-B74C-3E286D778118}"/>
          </ac:picMkLst>
        </pc:picChg>
        <pc:picChg chg="mod ord modCrop">
          <ac:chgData name="윤 영균" userId="04c8a41705465635" providerId="LiveId" clId="{98AD3851-E699-4B5D-B21B-2D6865878AB2}" dt="2021-06-07T20:37:31.607" v="1678" actId="1036"/>
          <ac:picMkLst>
            <pc:docMk/>
            <pc:sldMk cId="3127954674" sldId="338"/>
            <ac:picMk id="13" creationId="{731F0D0D-428E-413A-87EC-98A1777BFBFE}"/>
          </ac:picMkLst>
        </pc:picChg>
        <pc:cxnChg chg="del">
          <ac:chgData name="윤 영균" userId="04c8a41705465635" providerId="LiveId" clId="{98AD3851-E699-4B5D-B21B-2D6865878AB2}" dt="2021-06-07T20:11:28.891" v="999" actId="478"/>
          <ac:cxnSpMkLst>
            <pc:docMk/>
            <pc:sldMk cId="3127954674" sldId="338"/>
            <ac:cxnSpMk id="5" creationId="{00000000-0000-0000-0000-000000000000}"/>
          </ac:cxnSpMkLst>
        </pc:cxnChg>
        <pc:cxnChg chg="del">
          <ac:chgData name="윤 영균" userId="04c8a41705465635" providerId="LiveId" clId="{98AD3851-E699-4B5D-B21B-2D6865878AB2}" dt="2021-06-07T20:11:28.891" v="999" actId="478"/>
          <ac:cxnSpMkLst>
            <pc:docMk/>
            <pc:sldMk cId="3127954674" sldId="338"/>
            <ac:cxnSpMk id="10" creationId="{A465C8DA-8B72-4301-82C6-CE2092FA1600}"/>
          </ac:cxnSpMkLst>
        </pc:cxnChg>
        <pc:cxnChg chg="add mod">
          <ac:chgData name="윤 영균" userId="04c8a41705465635" providerId="LiveId" clId="{98AD3851-E699-4B5D-B21B-2D6865878AB2}" dt="2021-06-07T20:11:29.196" v="1000"/>
          <ac:cxnSpMkLst>
            <pc:docMk/>
            <pc:sldMk cId="3127954674" sldId="338"/>
            <ac:cxnSpMk id="14" creationId="{B87A3CCF-1160-4028-B8A1-882EEE22071A}"/>
          </ac:cxnSpMkLst>
        </pc:cxnChg>
        <pc:cxnChg chg="add mod">
          <ac:chgData name="윤 영균" userId="04c8a41705465635" providerId="LiveId" clId="{98AD3851-E699-4B5D-B21B-2D6865878AB2}" dt="2021-06-07T20:11:29.196" v="1000"/>
          <ac:cxnSpMkLst>
            <pc:docMk/>
            <pc:sldMk cId="3127954674" sldId="338"/>
            <ac:cxnSpMk id="15" creationId="{835A77B0-907C-4AD8-AC6E-2971DC59D5F6}"/>
          </ac:cxnSpMkLst>
        </pc:cxnChg>
      </pc:sldChg>
      <pc:sldChg chg="addSp delSp modSp mod modTransition modAnim">
        <pc:chgData name="윤 영균" userId="04c8a41705465635" providerId="LiveId" clId="{98AD3851-E699-4B5D-B21B-2D6865878AB2}" dt="2021-06-07T20:37:39.680" v="1684" actId="1036"/>
        <pc:sldMkLst>
          <pc:docMk/>
          <pc:sldMk cId="1249837751" sldId="339"/>
        </pc:sldMkLst>
        <pc:spChg chg="del">
          <ac:chgData name="윤 영균" userId="04c8a41705465635" providerId="LiveId" clId="{98AD3851-E699-4B5D-B21B-2D6865878AB2}" dt="2021-06-07T20:11:38.472" v="1001" actId="478"/>
          <ac:spMkLst>
            <pc:docMk/>
            <pc:sldMk cId="1249837751" sldId="339"/>
            <ac:spMk id="4" creationId="{00000000-0000-0000-0000-000000000000}"/>
          </ac:spMkLst>
        </pc:spChg>
        <pc:spChg chg="mod">
          <ac:chgData name="윤 영균" userId="04c8a41705465635" providerId="LiveId" clId="{98AD3851-E699-4B5D-B21B-2D6865878AB2}" dt="2021-06-07T20:37:35.989" v="1681" actId="1036"/>
          <ac:spMkLst>
            <pc:docMk/>
            <pc:sldMk cId="1249837751" sldId="339"/>
            <ac:spMk id="7" creationId="{00000000-0000-0000-0000-000000000000}"/>
          </ac:spMkLst>
        </pc:spChg>
        <pc:spChg chg="add mod">
          <ac:chgData name="윤 영균" userId="04c8a41705465635" providerId="LiveId" clId="{98AD3851-E699-4B5D-B21B-2D6865878AB2}" dt="2021-06-07T20:11:38.830" v="1002"/>
          <ac:spMkLst>
            <pc:docMk/>
            <pc:sldMk cId="1249837751" sldId="339"/>
            <ac:spMk id="11" creationId="{7220CCE6-E343-48C4-9376-5A3C549CB466}"/>
          </ac:spMkLst>
        </pc:spChg>
        <pc:spChg chg="add del mod">
          <ac:chgData name="윤 영균" userId="04c8a41705465635" providerId="LiveId" clId="{98AD3851-E699-4B5D-B21B-2D6865878AB2}" dt="2021-05-26T11:39:09.238" v="180" actId="478"/>
          <ac:spMkLst>
            <pc:docMk/>
            <pc:sldMk cId="1249837751" sldId="339"/>
            <ac:spMk id="11" creationId="{7E8D29AA-BAFF-47D0-B9BE-EBFDBDEDB9B4}"/>
          </ac:spMkLst>
        </pc:spChg>
        <pc:spChg chg="mod">
          <ac:chgData name="윤 영균" userId="04c8a41705465635" providerId="LiveId" clId="{98AD3851-E699-4B5D-B21B-2D6865878AB2}" dt="2021-06-07T20:37:39.680" v="1684" actId="1036"/>
          <ac:spMkLst>
            <pc:docMk/>
            <pc:sldMk cId="1249837751" sldId="339"/>
            <ac:spMk id="12" creationId="{05D7F5A3-DF40-41A4-8146-4F940FAFD6DD}"/>
          </ac:spMkLst>
        </pc:spChg>
        <pc:spChg chg="add del mod">
          <ac:chgData name="윤 영균" userId="04c8a41705465635" providerId="LiveId" clId="{98AD3851-E699-4B5D-B21B-2D6865878AB2}" dt="2021-05-26T11:45:47.534" v="246" actId="21"/>
          <ac:spMkLst>
            <pc:docMk/>
            <pc:sldMk cId="1249837751" sldId="339"/>
            <ac:spMk id="13" creationId="{89F4C662-3C42-40EA-9D0C-E29F5DD28F08}"/>
          </ac:spMkLst>
        </pc:spChg>
        <pc:spChg chg="add mod">
          <ac:chgData name="윤 영균" userId="04c8a41705465635" providerId="LiveId" clId="{98AD3851-E699-4B5D-B21B-2D6865878AB2}" dt="2021-06-07T20:37:39.680" v="1684" actId="1036"/>
          <ac:spMkLst>
            <pc:docMk/>
            <pc:sldMk cId="1249837751" sldId="339"/>
            <ac:spMk id="14" creationId="{FEAEA2B4-7640-4958-83E5-D4FE40E7CA55}"/>
          </ac:spMkLst>
        </pc:spChg>
        <pc:spChg chg="add mod">
          <ac:chgData name="윤 영균" userId="04c8a41705465635" providerId="LiveId" clId="{98AD3851-E699-4B5D-B21B-2D6865878AB2}" dt="2021-06-07T20:37:39.680" v="1684" actId="1036"/>
          <ac:spMkLst>
            <pc:docMk/>
            <pc:sldMk cId="1249837751" sldId="339"/>
            <ac:spMk id="15" creationId="{C4689962-99B0-4622-9F15-DEBAC195944B}"/>
          </ac:spMkLst>
        </pc:spChg>
        <pc:picChg chg="add del">
          <ac:chgData name="윤 영균" userId="04c8a41705465635" providerId="LiveId" clId="{98AD3851-E699-4B5D-B21B-2D6865878AB2}" dt="2021-05-26T11:45:48.885" v="247" actId="478"/>
          <ac:picMkLst>
            <pc:docMk/>
            <pc:sldMk cId="1249837751" sldId="339"/>
            <ac:picMk id="3" creationId="{9A1A3E22-B99E-4A40-B352-6F8CCC5D8696}"/>
          </ac:picMkLst>
        </pc:picChg>
        <pc:picChg chg="mod modCrop">
          <ac:chgData name="윤 영균" userId="04c8a41705465635" providerId="LiveId" clId="{98AD3851-E699-4B5D-B21B-2D6865878AB2}" dt="2021-06-07T20:37:39.680" v="1684" actId="1036"/>
          <ac:picMkLst>
            <pc:docMk/>
            <pc:sldMk cId="1249837751" sldId="339"/>
            <ac:picMk id="9" creationId="{B707C99D-5962-4634-8E38-06C72C4F12CE}"/>
          </ac:picMkLst>
        </pc:picChg>
        <pc:cxnChg chg="del">
          <ac:chgData name="윤 영균" userId="04c8a41705465635" providerId="LiveId" clId="{98AD3851-E699-4B5D-B21B-2D6865878AB2}" dt="2021-06-07T20:11:38.472" v="1001" actId="478"/>
          <ac:cxnSpMkLst>
            <pc:docMk/>
            <pc:sldMk cId="1249837751" sldId="339"/>
            <ac:cxnSpMk id="5" creationId="{00000000-0000-0000-0000-000000000000}"/>
          </ac:cxnSpMkLst>
        </pc:cxnChg>
        <pc:cxnChg chg="del">
          <ac:chgData name="윤 영균" userId="04c8a41705465635" providerId="LiveId" clId="{98AD3851-E699-4B5D-B21B-2D6865878AB2}" dt="2021-06-07T20:11:38.472" v="1001" actId="478"/>
          <ac:cxnSpMkLst>
            <pc:docMk/>
            <pc:sldMk cId="1249837751" sldId="339"/>
            <ac:cxnSpMk id="10" creationId="{A465C8DA-8B72-4301-82C6-CE2092FA1600}"/>
          </ac:cxnSpMkLst>
        </pc:cxnChg>
        <pc:cxnChg chg="add mod">
          <ac:chgData name="윤 영균" userId="04c8a41705465635" providerId="LiveId" clId="{98AD3851-E699-4B5D-B21B-2D6865878AB2}" dt="2021-06-07T20:11:38.830" v="1002"/>
          <ac:cxnSpMkLst>
            <pc:docMk/>
            <pc:sldMk cId="1249837751" sldId="339"/>
            <ac:cxnSpMk id="13" creationId="{ADF87371-3C7D-4DCD-9828-FF76D816157E}"/>
          </ac:cxnSpMkLst>
        </pc:cxnChg>
        <pc:cxnChg chg="add mod">
          <ac:chgData name="윤 영균" userId="04c8a41705465635" providerId="LiveId" clId="{98AD3851-E699-4B5D-B21B-2D6865878AB2}" dt="2021-06-07T20:11:38.830" v="1002"/>
          <ac:cxnSpMkLst>
            <pc:docMk/>
            <pc:sldMk cId="1249837751" sldId="339"/>
            <ac:cxnSpMk id="16" creationId="{4181B1E1-3E49-4B43-B39C-CBFD31A48B36}"/>
          </ac:cxnSpMkLst>
        </pc:cxnChg>
      </pc:sldChg>
      <pc:sldChg chg="addSp delSp modSp mod modTransition modAnim">
        <pc:chgData name="윤 영균" userId="04c8a41705465635" providerId="LiveId" clId="{98AD3851-E699-4B5D-B21B-2D6865878AB2}" dt="2021-06-07T20:37:44.867" v="1690" actId="1036"/>
        <pc:sldMkLst>
          <pc:docMk/>
          <pc:sldMk cId="2439797448" sldId="340"/>
        </pc:sldMkLst>
        <pc:spChg chg="del">
          <ac:chgData name="윤 영균" userId="04c8a41705465635" providerId="LiveId" clId="{98AD3851-E699-4B5D-B21B-2D6865878AB2}" dt="2021-06-07T20:11:42.146" v="1003" actId="478"/>
          <ac:spMkLst>
            <pc:docMk/>
            <pc:sldMk cId="2439797448" sldId="340"/>
            <ac:spMk id="4" creationId="{00000000-0000-0000-0000-000000000000}"/>
          </ac:spMkLst>
        </pc:spChg>
        <pc:spChg chg="mod">
          <ac:chgData name="윤 영균" userId="04c8a41705465635" providerId="LiveId" clId="{98AD3851-E699-4B5D-B21B-2D6865878AB2}" dt="2021-06-07T20:37:43.228" v="1687" actId="1036"/>
          <ac:spMkLst>
            <pc:docMk/>
            <pc:sldMk cId="2439797448" sldId="340"/>
            <ac:spMk id="7" creationId="{00000000-0000-0000-0000-000000000000}"/>
          </ac:spMkLst>
        </pc:spChg>
        <pc:spChg chg="add del mod">
          <ac:chgData name="윤 영균" userId="04c8a41705465635" providerId="LiveId" clId="{98AD3851-E699-4B5D-B21B-2D6865878AB2}" dt="2021-05-26T11:39:13.462" v="182" actId="478"/>
          <ac:spMkLst>
            <pc:docMk/>
            <pc:sldMk cId="2439797448" sldId="340"/>
            <ac:spMk id="8" creationId="{E58380D2-D741-4851-82C2-BEFF10A09CA1}"/>
          </ac:spMkLst>
        </pc:spChg>
        <pc:spChg chg="add mod">
          <ac:chgData name="윤 영균" userId="04c8a41705465635" providerId="LiveId" clId="{98AD3851-E699-4B5D-B21B-2D6865878AB2}" dt="2021-06-07T20:37:44.867" v="1690" actId="1036"/>
          <ac:spMkLst>
            <pc:docMk/>
            <pc:sldMk cId="2439797448" sldId="340"/>
            <ac:spMk id="9" creationId="{F1BE75B6-DE97-4D1F-A2BD-A8451DA7D681}"/>
          </ac:spMkLst>
        </pc:spChg>
        <pc:spChg chg="add mod">
          <ac:chgData name="윤 영균" userId="04c8a41705465635" providerId="LiveId" clId="{98AD3851-E699-4B5D-B21B-2D6865878AB2}" dt="2021-05-26T12:17:31.581" v="499" actId="207"/>
          <ac:spMkLst>
            <pc:docMk/>
            <pc:sldMk cId="2439797448" sldId="340"/>
            <ac:spMk id="12" creationId="{0BD269F4-C5AA-42D0-8683-EF4ED90AAEB4}"/>
          </ac:spMkLst>
        </pc:spChg>
        <pc:spChg chg="add mod">
          <ac:chgData name="윤 영균" userId="04c8a41705465635" providerId="LiveId" clId="{98AD3851-E699-4B5D-B21B-2D6865878AB2}" dt="2021-06-07T20:11:42.681" v="1004"/>
          <ac:spMkLst>
            <pc:docMk/>
            <pc:sldMk cId="2439797448" sldId="340"/>
            <ac:spMk id="13" creationId="{74A89BAD-ADF0-4975-8D87-1B329AF95F9A}"/>
          </ac:spMkLst>
        </pc:spChg>
        <pc:picChg chg="mod modCrop">
          <ac:chgData name="윤 영균" userId="04c8a41705465635" providerId="LiveId" clId="{98AD3851-E699-4B5D-B21B-2D6865878AB2}" dt="2021-06-07T20:37:44.867" v="1690" actId="1036"/>
          <ac:picMkLst>
            <pc:docMk/>
            <pc:sldMk cId="2439797448" sldId="340"/>
            <ac:picMk id="6" creationId="{023167AF-C5DC-4BDD-ACAB-A4659E8EC3E5}"/>
          </ac:picMkLst>
        </pc:picChg>
        <pc:picChg chg="mod modCrop">
          <ac:chgData name="윤 영균" userId="04c8a41705465635" providerId="LiveId" clId="{98AD3851-E699-4B5D-B21B-2D6865878AB2}" dt="2021-05-26T12:22:37.578" v="574" actId="208"/>
          <ac:picMkLst>
            <pc:docMk/>
            <pc:sldMk cId="2439797448" sldId="340"/>
            <ac:picMk id="11" creationId="{0B733D97-45AF-4527-8839-26CB949D1119}"/>
          </ac:picMkLst>
        </pc:picChg>
        <pc:cxnChg chg="del">
          <ac:chgData name="윤 영균" userId="04c8a41705465635" providerId="LiveId" clId="{98AD3851-E699-4B5D-B21B-2D6865878AB2}" dt="2021-06-07T20:11:42.146" v="1003" actId="478"/>
          <ac:cxnSpMkLst>
            <pc:docMk/>
            <pc:sldMk cId="2439797448" sldId="340"/>
            <ac:cxnSpMk id="5" creationId="{00000000-0000-0000-0000-000000000000}"/>
          </ac:cxnSpMkLst>
        </pc:cxnChg>
        <pc:cxnChg chg="del">
          <ac:chgData name="윤 영균" userId="04c8a41705465635" providerId="LiveId" clId="{98AD3851-E699-4B5D-B21B-2D6865878AB2}" dt="2021-06-07T20:11:42.146" v="1003" actId="478"/>
          <ac:cxnSpMkLst>
            <pc:docMk/>
            <pc:sldMk cId="2439797448" sldId="340"/>
            <ac:cxnSpMk id="10" creationId="{A465C8DA-8B72-4301-82C6-CE2092FA1600}"/>
          </ac:cxnSpMkLst>
        </pc:cxnChg>
        <pc:cxnChg chg="add mod">
          <ac:chgData name="윤 영균" userId="04c8a41705465635" providerId="LiveId" clId="{98AD3851-E699-4B5D-B21B-2D6865878AB2}" dt="2021-06-07T20:11:42.681" v="1004"/>
          <ac:cxnSpMkLst>
            <pc:docMk/>
            <pc:sldMk cId="2439797448" sldId="340"/>
            <ac:cxnSpMk id="14" creationId="{6A074D51-163B-41B5-B19A-A545CB8AB31B}"/>
          </ac:cxnSpMkLst>
        </pc:cxnChg>
        <pc:cxnChg chg="add mod">
          <ac:chgData name="윤 영균" userId="04c8a41705465635" providerId="LiveId" clId="{98AD3851-E699-4B5D-B21B-2D6865878AB2}" dt="2021-06-07T20:11:42.681" v="1004"/>
          <ac:cxnSpMkLst>
            <pc:docMk/>
            <pc:sldMk cId="2439797448" sldId="340"/>
            <ac:cxnSpMk id="15" creationId="{F9A5D868-2750-473A-ABBA-1D95B140EB92}"/>
          </ac:cxnSpMkLst>
        </pc:cxnChg>
      </pc:sldChg>
      <pc:sldChg chg="addSp delSp modSp mod modTransition modAnim">
        <pc:chgData name="윤 영균" userId="04c8a41705465635" providerId="LiveId" clId="{98AD3851-E699-4B5D-B21B-2D6865878AB2}" dt="2021-06-07T20:37:53.184" v="1699" actId="1036"/>
        <pc:sldMkLst>
          <pc:docMk/>
          <pc:sldMk cId="1486363933" sldId="341"/>
        </pc:sldMkLst>
        <pc:spChg chg="del">
          <ac:chgData name="윤 영균" userId="04c8a41705465635" providerId="LiveId" clId="{98AD3851-E699-4B5D-B21B-2D6865878AB2}" dt="2021-06-07T20:11:45.309" v="1005" actId="478"/>
          <ac:spMkLst>
            <pc:docMk/>
            <pc:sldMk cId="1486363933" sldId="341"/>
            <ac:spMk id="4" creationId="{00000000-0000-0000-0000-000000000000}"/>
          </ac:spMkLst>
        </pc:spChg>
        <pc:spChg chg="mod">
          <ac:chgData name="윤 영균" userId="04c8a41705465635" providerId="LiveId" clId="{98AD3851-E699-4B5D-B21B-2D6865878AB2}" dt="2021-06-07T20:37:48.887" v="1693" actId="1036"/>
          <ac:spMkLst>
            <pc:docMk/>
            <pc:sldMk cId="1486363933" sldId="341"/>
            <ac:spMk id="7" creationId="{00000000-0000-0000-0000-000000000000}"/>
          </ac:spMkLst>
        </pc:spChg>
        <pc:spChg chg="add del mod">
          <ac:chgData name="윤 영균" userId="04c8a41705465635" providerId="LiveId" clId="{98AD3851-E699-4B5D-B21B-2D6865878AB2}" dt="2021-05-26T11:39:17.654" v="184" actId="478"/>
          <ac:spMkLst>
            <pc:docMk/>
            <pc:sldMk cId="1486363933" sldId="341"/>
            <ac:spMk id="8" creationId="{63EF830E-DE91-44BD-91D3-60902BEC8D00}"/>
          </ac:spMkLst>
        </pc:spChg>
        <pc:spChg chg="add mod">
          <ac:chgData name="윤 영균" userId="04c8a41705465635" providerId="LiveId" clId="{98AD3851-E699-4B5D-B21B-2D6865878AB2}" dt="2021-06-07T20:37:53.184" v="1699" actId="1036"/>
          <ac:spMkLst>
            <pc:docMk/>
            <pc:sldMk cId="1486363933" sldId="341"/>
            <ac:spMk id="9" creationId="{6BC05312-F84D-4851-934B-AECC61B65B3D}"/>
          </ac:spMkLst>
        </pc:spChg>
        <pc:spChg chg="add mod">
          <ac:chgData name="윤 영균" userId="04c8a41705465635" providerId="LiveId" clId="{98AD3851-E699-4B5D-B21B-2D6865878AB2}" dt="2021-06-07T20:11:45.664" v="1006"/>
          <ac:spMkLst>
            <pc:docMk/>
            <pc:sldMk cId="1486363933" sldId="341"/>
            <ac:spMk id="11" creationId="{4569DA5A-693E-4D20-A14B-43834EB924E9}"/>
          </ac:spMkLst>
        </pc:spChg>
        <pc:spChg chg="mod">
          <ac:chgData name="윤 영균" userId="04c8a41705465635" providerId="LiveId" clId="{98AD3851-E699-4B5D-B21B-2D6865878AB2}" dt="2021-06-07T20:37:51.475" v="1697" actId="1035"/>
          <ac:spMkLst>
            <pc:docMk/>
            <pc:sldMk cId="1486363933" sldId="341"/>
            <ac:spMk id="12" creationId="{05D7F5A3-DF40-41A4-8146-4F940FAFD6DD}"/>
          </ac:spMkLst>
        </pc:spChg>
        <pc:picChg chg="mod modCrop">
          <ac:chgData name="윤 영균" userId="04c8a41705465635" providerId="LiveId" clId="{98AD3851-E699-4B5D-B21B-2D6865878AB2}" dt="2021-06-07T20:37:53.184" v="1699" actId="1036"/>
          <ac:picMkLst>
            <pc:docMk/>
            <pc:sldMk cId="1486363933" sldId="341"/>
            <ac:picMk id="6" creationId="{204A2EF8-61CD-42DF-9C4B-76867B0C2346}"/>
          </ac:picMkLst>
        </pc:picChg>
        <pc:cxnChg chg="del">
          <ac:chgData name="윤 영균" userId="04c8a41705465635" providerId="LiveId" clId="{98AD3851-E699-4B5D-B21B-2D6865878AB2}" dt="2021-06-07T20:11:45.309" v="1005" actId="478"/>
          <ac:cxnSpMkLst>
            <pc:docMk/>
            <pc:sldMk cId="1486363933" sldId="341"/>
            <ac:cxnSpMk id="5" creationId="{00000000-0000-0000-0000-000000000000}"/>
          </ac:cxnSpMkLst>
        </pc:cxnChg>
        <pc:cxnChg chg="del">
          <ac:chgData name="윤 영균" userId="04c8a41705465635" providerId="LiveId" clId="{98AD3851-E699-4B5D-B21B-2D6865878AB2}" dt="2021-06-07T20:11:45.309" v="1005" actId="478"/>
          <ac:cxnSpMkLst>
            <pc:docMk/>
            <pc:sldMk cId="1486363933" sldId="341"/>
            <ac:cxnSpMk id="10" creationId="{A465C8DA-8B72-4301-82C6-CE2092FA1600}"/>
          </ac:cxnSpMkLst>
        </pc:cxnChg>
        <pc:cxnChg chg="add mod">
          <ac:chgData name="윤 영균" userId="04c8a41705465635" providerId="LiveId" clId="{98AD3851-E699-4B5D-B21B-2D6865878AB2}" dt="2021-06-07T20:11:45.664" v="1006"/>
          <ac:cxnSpMkLst>
            <pc:docMk/>
            <pc:sldMk cId="1486363933" sldId="341"/>
            <ac:cxnSpMk id="13" creationId="{87BF5B92-C591-436A-92B6-405A2BF877B6}"/>
          </ac:cxnSpMkLst>
        </pc:cxnChg>
        <pc:cxnChg chg="add mod">
          <ac:chgData name="윤 영균" userId="04c8a41705465635" providerId="LiveId" clId="{98AD3851-E699-4B5D-B21B-2D6865878AB2}" dt="2021-06-07T20:11:45.664" v="1006"/>
          <ac:cxnSpMkLst>
            <pc:docMk/>
            <pc:sldMk cId="1486363933" sldId="341"/>
            <ac:cxnSpMk id="14" creationId="{A5637CB5-1DA6-400F-88F4-8BE6CAA8BCB1}"/>
          </ac:cxnSpMkLst>
        </pc:cxnChg>
      </pc:sldChg>
      <pc:sldChg chg="addSp delSp modSp mod modTransition modAnim">
        <pc:chgData name="윤 영균" userId="04c8a41705465635" providerId="LiveId" clId="{98AD3851-E699-4B5D-B21B-2D6865878AB2}" dt="2021-06-07T20:48:28.124" v="2058" actId="1035"/>
        <pc:sldMkLst>
          <pc:docMk/>
          <pc:sldMk cId="2014413011" sldId="343"/>
        </pc:sldMkLst>
        <pc:spChg chg="del">
          <ac:chgData name="윤 영균" userId="04c8a41705465635" providerId="LiveId" clId="{98AD3851-E699-4B5D-B21B-2D6865878AB2}" dt="2021-06-07T20:11:47.981" v="1007" actId="478"/>
          <ac:spMkLst>
            <pc:docMk/>
            <pc:sldMk cId="2014413011" sldId="343"/>
            <ac:spMk id="4" creationId="{00000000-0000-0000-0000-000000000000}"/>
          </ac:spMkLst>
        </pc:spChg>
        <pc:spChg chg="mod">
          <ac:chgData name="윤 영균" userId="04c8a41705465635" providerId="LiveId" clId="{98AD3851-E699-4B5D-B21B-2D6865878AB2}" dt="2021-06-07T20:37:55.958" v="1702" actId="1036"/>
          <ac:spMkLst>
            <pc:docMk/>
            <pc:sldMk cId="2014413011" sldId="343"/>
            <ac:spMk id="7" creationId="{00000000-0000-0000-0000-000000000000}"/>
          </ac:spMkLst>
        </pc:spChg>
        <pc:spChg chg="add del mod">
          <ac:chgData name="윤 영균" userId="04c8a41705465635" providerId="LiveId" clId="{98AD3851-E699-4B5D-B21B-2D6865878AB2}" dt="2021-05-26T11:39:23.142" v="186" actId="478"/>
          <ac:spMkLst>
            <pc:docMk/>
            <pc:sldMk cId="2014413011" sldId="343"/>
            <ac:spMk id="8" creationId="{F2A1FF22-DBCB-4621-BC8E-DAF17B7320C3}"/>
          </ac:spMkLst>
        </pc:spChg>
        <pc:spChg chg="add del mod">
          <ac:chgData name="윤 영균" userId="04c8a41705465635" providerId="LiveId" clId="{98AD3851-E699-4B5D-B21B-2D6865878AB2}" dt="2021-06-07T20:48:28.124" v="2058" actId="1035"/>
          <ac:spMkLst>
            <pc:docMk/>
            <pc:sldMk cId="2014413011" sldId="343"/>
            <ac:spMk id="9" creationId="{3DBAFF1E-94B1-4432-89EE-2F0E17C17A82}"/>
          </ac:spMkLst>
        </pc:spChg>
        <pc:spChg chg="add mod">
          <ac:chgData name="윤 영균" userId="04c8a41705465635" providerId="LiveId" clId="{98AD3851-E699-4B5D-B21B-2D6865878AB2}" dt="2021-06-07T20:11:48.308" v="1008"/>
          <ac:spMkLst>
            <pc:docMk/>
            <pc:sldMk cId="2014413011" sldId="343"/>
            <ac:spMk id="11" creationId="{BE9FAC51-AB5C-49CF-B76A-305CF203C4D8}"/>
          </ac:spMkLst>
        </pc:spChg>
        <pc:spChg chg="mod">
          <ac:chgData name="윤 영균" userId="04c8a41705465635" providerId="LiveId" clId="{98AD3851-E699-4B5D-B21B-2D6865878AB2}" dt="2021-06-07T20:48:18.384" v="2054" actId="1036"/>
          <ac:spMkLst>
            <pc:docMk/>
            <pc:sldMk cId="2014413011" sldId="343"/>
            <ac:spMk id="12" creationId="{05D7F5A3-DF40-41A4-8146-4F940FAFD6DD}"/>
          </ac:spMkLst>
        </pc:spChg>
        <pc:picChg chg="mod modCrop">
          <ac:chgData name="윤 영균" userId="04c8a41705465635" providerId="LiveId" clId="{98AD3851-E699-4B5D-B21B-2D6865878AB2}" dt="2021-06-07T20:48:28.124" v="2058" actId="1035"/>
          <ac:picMkLst>
            <pc:docMk/>
            <pc:sldMk cId="2014413011" sldId="343"/>
            <ac:picMk id="13" creationId="{5445E0A1-A169-45C2-A732-9F9351B60AA7}"/>
          </ac:picMkLst>
        </pc:picChg>
        <pc:cxnChg chg="del">
          <ac:chgData name="윤 영균" userId="04c8a41705465635" providerId="LiveId" clId="{98AD3851-E699-4B5D-B21B-2D6865878AB2}" dt="2021-06-07T20:11:47.981" v="1007" actId="478"/>
          <ac:cxnSpMkLst>
            <pc:docMk/>
            <pc:sldMk cId="2014413011" sldId="343"/>
            <ac:cxnSpMk id="5" creationId="{00000000-0000-0000-0000-000000000000}"/>
          </ac:cxnSpMkLst>
        </pc:cxnChg>
        <pc:cxnChg chg="del">
          <ac:chgData name="윤 영균" userId="04c8a41705465635" providerId="LiveId" clId="{98AD3851-E699-4B5D-B21B-2D6865878AB2}" dt="2021-06-07T20:11:47.981" v="1007" actId="478"/>
          <ac:cxnSpMkLst>
            <pc:docMk/>
            <pc:sldMk cId="2014413011" sldId="343"/>
            <ac:cxnSpMk id="10" creationId="{A465C8DA-8B72-4301-82C6-CE2092FA1600}"/>
          </ac:cxnSpMkLst>
        </pc:cxnChg>
        <pc:cxnChg chg="add mod">
          <ac:chgData name="윤 영균" userId="04c8a41705465635" providerId="LiveId" clId="{98AD3851-E699-4B5D-B21B-2D6865878AB2}" dt="2021-06-07T20:11:48.308" v="1008"/>
          <ac:cxnSpMkLst>
            <pc:docMk/>
            <pc:sldMk cId="2014413011" sldId="343"/>
            <ac:cxnSpMk id="14" creationId="{6650BFBB-8EF7-4756-A433-EBF6B35C7676}"/>
          </ac:cxnSpMkLst>
        </pc:cxnChg>
        <pc:cxnChg chg="add mod">
          <ac:chgData name="윤 영균" userId="04c8a41705465635" providerId="LiveId" clId="{98AD3851-E699-4B5D-B21B-2D6865878AB2}" dt="2021-06-07T20:11:48.308" v="1008"/>
          <ac:cxnSpMkLst>
            <pc:docMk/>
            <pc:sldMk cId="2014413011" sldId="343"/>
            <ac:cxnSpMk id="15" creationId="{72A984EB-C7AA-45EA-A591-85639B18F10E}"/>
          </ac:cxnSpMkLst>
        </pc:cxnChg>
      </pc:sldChg>
      <pc:sldChg chg="addSp delSp modSp mod modTransition modAnim">
        <pc:chgData name="윤 영균" userId="04c8a41705465635" providerId="LiveId" clId="{98AD3851-E699-4B5D-B21B-2D6865878AB2}" dt="2021-06-07T20:48:37.485" v="2060" actId="1036"/>
        <pc:sldMkLst>
          <pc:docMk/>
          <pc:sldMk cId="2824381295" sldId="344"/>
        </pc:sldMkLst>
        <pc:spChg chg="del">
          <ac:chgData name="윤 영균" userId="04c8a41705465635" providerId="LiveId" clId="{98AD3851-E699-4B5D-B21B-2D6865878AB2}" dt="2021-06-07T20:11:50.736" v="1009" actId="478"/>
          <ac:spMkLst>
            <pc:docMk/>
            <pc:sldMk cId="2824381295" sldId="344"/>
            <ac:spMk id="4" creationId="{00000000-0000-0000-0000-000000000000}"/>
          </ac:spMkLst>
        </pc:spChg>
        <pc:spChg chg="mod">
          <ac:chgData name="윤 영균" userId="04c8a41705465635" providerId="LiveId" clId="{98AD3851-E699-4B5D-B21B-2D6865878AB2}" dt="2021-06-07T20:38:07.944" v="1708" actId="1036"/>
          <ac:spMkLst>
            <pc:docMk/>
            <pc:sldMk cId="2824381295" sldId="344"/>
            <ac:spMk id="7" creationId="{00000000-0000-0000-0000-000000000000}"/>
          </ac:spMkLst>
        </pc:spChg>
        <pc:spChg chg="add del mod">
          <ac:chgData name="윤 영균" userId="04c8a41705465635" providerId="LiveId" clId="{98AD3851-E699-4B5D-B21B-2D6865878AB2}" dt="2021-05-26T11:37:26.831" v="155"/>
          <ac:spMkLst>
            <pc:docMk/>
            <pc:sldMk cId="2824381295" sldId="344"/>
            <ac:spMk id="8" creationId="{2DFF8A66-D738-4198-A088-71FD7058CF2D}"/>
          </ac:spMkLst>
        </pc:spChg>
        <pc:spChg chg="mod">
          <ac:chgData name="윤 영균" userId="04c8a41705465635" providerId="LiveId" clId="{98AD3851-E699-4B5D-B21B-2D6865878AB2}" dt="2021-06-07T20:48:35.118" v="2059" actId="1036"/>
          <ac:spMkLst>
            <pc:docMk/>
            <pc:sldMk cId="2824381295" sldId="344"/>
            <ac:spMk id="9" creationId="{E19CD17A-34C6-4245-B208-BAFE95EE52B8}"/>
          </ac:spMkLst>
        </pc:spChg>
        <pc:spChg chg="add mod">
          <ac:chgData name="윤 영균" userId="04c8a41705465635" providerId="LiveId" clId="{98AD3851-E699-4B5D-B21B-2D6865878AB2}" dt="2021-06-07T20:11:51.063" v="1010"/>
          <ac:spMkLst>
            <pc:docMk/>
            <pc:sldMk cId="2824381295" sldId="344"/>
            <ac:spMk id="11" creationId="{211FC4F6-60FF-4926-83EA-CEF23033D84B}"/>
          </ac:spMkLst>
        </pc:spChg>
        <pc:spChg chg="add del mod">
          <ac:chgData name="윤 영균" userId="04c8a41705465635" providerId="LiveId" clId="{98AD3851-E699-4B5D-B21B-2D6865878AB2}" dt="2021-05-26T11:39:26.679" v="188" actId="478"/>
          <ac:spMkLst>
            <pc:docMk/>
            <pc:sldMk cId="2824381295" sldId="344"/>
            <ac:spMk id="12" creationId="{9A8A67CB-CB66-4C1B-80F0-B51DDD9054FF}"/>
          </ac:spMkLst>
        </pc:spChg>
        <pc:spChg chg="add mod">
          <ac:chgData name="윤 영균" userId="04c8a41705465635" providerId="LiveId" clId="{98AD3851-E699-4B5D-B21B-2D6865878AB2}" dt="2021-06-07T20:48:37.485" v="2060" actId="1036"/>
          <ac:spMkLst>
            <pc:docMk/>
            <pc:sldMk cId="2824381295" sldId="344"/>
            <ac:spMk id="13" creationId="{4F3BAEA8-1615-4EDC-87B8-3E5ED43E2A65}"/>
          </ac:spMkLst>
        </pc:spChg>
        <pc:picChg chg="add mod ord modCrop">
          <ac:chgData name="윤 영균" userId="04c8a41705465635" providerId="LiveId" clId="{98AD3851-E699-4B5D-B21B-2D6865878AB2}" dt="2021-06-07T20:48:37.485" v="2060" actId="1036"/>
          <ac:picMkLst>
            <pc:docMk/>
            <pc:sldMk cId="2824381295" sldId="344"/>
            <ac:picMk id="3" creationId="{8A90F83C-AD64-4246-B1A6-F3AB1F928C5E}"/>
          </ac:picMkLst>
        </pc:picChg>
        <pc:picChg chg="del mod modCrop">
          <ac:chgData name="윤 영균" userId="04c8a41705465635" providerId="LiveId" clId="{98AD3851-E699-4B5D-B21B-2D6865878AB2}" dt="2021-05-26T12:05:11.215" v="366" actId="478"/>
          <ac:picMkLst>
            <pc:docMk/>
            <pc:sldMk cId="2824381295" sldId="344"/>
            <ac:picMk id="11" creationId="{36AFEFF9-FBA1-4E18-8C3C-2C6F1673DADA}"/>
          </ac:picMkLst>
        </pc:picChg>
        <pc:cxnChg chg="del">
          <ac:chgData name="윤 영균" userId="04c8a41705465635" providerId="LiveId" clId="{98AD3851-E699-4B5D-B21B-2D6865878AB2}" dt="2021-06-07T20:11:50.736" v="1009" actId="478"/>
          <ac:cxnSpMkLst>
            <pc:docMk/>
            <pc:sldMk cId="2824381295" sldId="344"/>
            <ac:cxnSpMk id="5" creationId="{00000000-0000-0000-0000-000000000000}"/>
          </ac:cxnSpMkLst>
        </pc:cxnChg>
        <pc:cxnChg chg="del">
          <ac:chgData name="윤 영균" userId="04c8a41705465635" providerId="LiveId" clId="{98AD3851-E699-4B5D-B21B-2D6865878AB2}" dt="2021-06-07T20:11:50.736" v="1009" actId="478"/>
          <ac:cxnSpMkLst>
            <pc:docMk/>
            <pc:sldMk cId="2824381295" sldId="344"/>
            <ac:cxnSpMk id="10" creationId="{A465C8DA-8B72-4301-82C6-CE2092FA1600}"/>
          </ac:cxnSpMkLst>
        </pc:cxnChg>
        <pc:cxnChg chg="add mod">
          <ac:chgData name="윤 영균" userId="04c8a41705465635" providerId="LiveId" clId="{98AD3851-E699-4B5D-B21B-2D6865878AB2}" dt="2021-06-07T20:11:51.063" v="1010"/>
          <ac:cxnSpMkLst>
            <pc:docMk/>
            <pc:sldMk cId="2824381295" sldId="344"/>
            <ac:cxnSpMk id="12" creationId="{CF090A9C-D425-49CF-A37F-523649A7BBC2}"/>
          </ac:cxnSpMkLst>
        </pc:cxnChg>
        <pc:cxnChg chg="add mod">
          <ac:chgData name="윤 영균" userId="04c8a41705465635" providerId="LiveId" clId="{98AD3851-E699-4B5D-B21B-2D6865878AB2}" dt="2021-06-07T20:11:51.063" v="1010"/>
          <ac:cxnSpMkLst>
            <pc:docMk/>
            <pc:sldMk cId="2824381295" sldId="344"/>
            <ac:cxnSpMk id="14" creationId="{CB0B4BF7-4950-4E7E-B49A-EDA3085CCE76}"/>
          </ac:cxnSpMkLst>
        </pc:cxnChg>
      </pc:sldChg>
      <pc:sldChg chg="addSp delSp modSp add mod modNotesTx">
        <pc:chgData name="윤 영균" userId="04c8a41705465635" providerId="LiveId" clId="{98AD3851-E699-4B5D-B21B-2D6865878AB2}" dt="2021-06-08T08:37:50.824" v="4348" actId="5793"/>
        <pc:sldMkLst>
          <pc:docMk/>
          <pc:sldMk cId="155450989" sldId="345"/>
        </pc:sldMkLst>
        <pc:spChg chg="add del">
          <ac:chgData name="윤 영균" userId="04c8a41705465635" providerId="LiveId" clId="{98AD3851-E699-4B5D-B21B-2D6865878AB2}" dt="2021-06-07T20:49:38.702" v="2095"/>
          <ac:spMkLst>
            <pc:docMk/>
            <pc:sldMk cId="155450989" sldId="345"/>
            <ac:spMk id="2" creationId="{6FE0C480-C6CA-46E7-8966-B25FB1DCCEC8}"/>
          </ac:spMkLst>
        </pc:spChg>
        <pc:spChg chg="add del mod">
          <ac:chgData name="윤 영균" userId="04c8a41705465635" providerId="LiveId" clId="{98AD3851-E699-4B5D-B21B-2D6865878AB2}" dt="2021-06-07T20:50:01.356" v="2098" actId="478"/>
          <ac:spMkLst>
            <pc:docMk/>
            <pc:sldMk cId="155450989" sldId="345"/>
            <ac:spMk id="3" creationId="{FC6C49BD-8603-4D79-98FE-CC36032E8C8F}"/>
          </ac:spMkLst>
        </pc:spChg>
        <pc:spChg chg="mod">
          <ac:chgData name="윤 영균" userId="04c8a41705465635" providerId="LiveId" clId="{98AD3851-E699-4B5D-B21B-2D6865878AB2}" dt="2021-06-07T20:51:35.650" v="2190" actId="1035"/>
          <ac:spMkLst>
            <pc:docMk/>
            <pc:sldMk cId="155450989" sldId="345"/>
            <ac:spMk id="7" creationId="{00000000-0000-0000-0000-000000000000}"/>
          </ac:spMkLst>
        </pc:spChg>
        <pc:spChg chg="mod">
          <ac:chgData name="윤 영균" userId="04c8a41705465635" providerId="LiveId" clId="{98AD3851-E699-4B5D-B21B-2D6865878AB2}" dt="2021-06-08T08:37:50.824" v="4348" actId="5793"/>
          <ac:spMkLst>
            <pc:docMk/>
            <pc:sldMk cId="155450989" sldId="345"/>
            <ac:spMk id="12" creationId="{988FA403-B853-4C06-B35D-E4EA2AC515C8}"/>
          </ac:spMkLst>
        </pc:spChg>
        <pc:spChg chg="mod">
          <ac:chgData name="윤 영균" userId="04c8a41705465635" providerId="LiveId" clId="{98AD3851-E699-4B5D-B21B-2D6865878AB2}" dt="2021-06-07T20:52:01.565" v="2194" actId="1036"/>
          <ac:spMkLst>
            <pc:docMk/>
            <pc:sldMk cId="155450989" sldId="345"/>
            <ac:spMk id="13" creationId="{194BE268-C631-4DAC-A8ED-42C228FD5074}"/>
          </ac:spMkLst>
        </pc:spChg>
      </pc:sldChg>
      <pc:sldChg chg="modSp add del mod">
        <pc:chgData name="윤 영균" userId="04c8a41705465635" providerId="LiveId" clId="{98AD3851-E699-4B5D-B21B-2D6865878AB2}" dt="2021-06-07T20:48:53.356" v="2063" actId="47"/>
        <pc:sldMkLst>
          <pc:docMk/>
          <pc:sldMk cId="2502984820" sldId="345"/>
        </pc:sldMkLst>
        <pc:spChg chg="mod">
          <ac:chgData name="윤 영균" userId="04c8a41705465635" providerId="LiveId" clId="{98AD3851-E699-4B5D-B21B-2D6865878AB2}" dt="2021-06-07T20:46:48.878" v="2038" actId="6549"/>
          <ac:spMkLst>
            <pc:docMk/>
            <pc:sldMk cId="2502984820" sldId="345"/>
            <ac:spMk id="12" creationId="{988FA403-B853-4C06-B35D-E4EA2AC515C8}"/>
          </ac:spMkLst>
        </pc:spChg>
      </pc:sldChg>
      <pc:sldChg chg="add del">
        <pc:chgData name="윤 영균" userId="04c8a41705465635" providerId="LiveId" clId="{98AD3851-E699-4B5D-B21B-2D6865878AB2}" dt="2021-05-26T12:11:11.252" v="419" actId="47"/>
        <pc:sldMkLst>
          <pc:docMk/>
          <pc:sldMk cId="3297666933" sldId="345"/>
        </pc:sldMkLst>
      </pc:sldChg>
      <pc:sldChg chg="addSp delSp modSp add del mod">
        <pc:chgData name="윤 영균" userId="04c8a41705465635" providerId="LiveId" clId="{98AD3851-E699-4B5D-B21B-2D6865878AB2}" dt="2021-06-07T21:08:54.142" v="2235" actId="47"/>
        <pc:sldMkLst>
          <pc:docMk/>
          <pc:sldMk cId="1753269667" sldId="346"/>
        </pc:sldMkLst>
        <pc:spChg chg="add del mod">
          <ac:chgData name="윤 영균" userId="04c8a41705465635" providerId="LiveId" clId="{98AD3851-E699-4B5D-B21B-2D6865878AB2}" dt="2021-06-07T21:08:19.073" v="2221" actId="478"/>
          <ac:spMkLst>
            <pc:docMk/>
            <pc:sldMk cId="1753269667" sldId="346"/>
            <ac:spMk id="11" creationId="{F6637650-9643-4C8B-B8AB-83C31E14B214}"/>
          </ac:spMkLst>
        </pc:spChg>
        <pc:spChg chg="del">
          <ac:chgData name="윤 영균" userId="04c8a41705465635" providerId="LiveId" clId="{98AD3851-E699-4B5D-B21B-2D6865878AB2}" dt="2021-06-07T20:52:48.679" v="2197" actId="478"/>
          <ac:spMkLst>
            <pc:docMk/>
            <pc:sldMk cId="1753269667" sldId="346"/>
            <ac:spMk id="12" creationId="{988FA403-B853-4C06-B35D-E4EA2AC515C8}"/>
          </ac:spMkLst>
        </pc:spChg>
        <pc:spChg chg="mod">
          <ac:chgData name="윤 영균" userId="04c8a41705465635" providerId="LiveId" clId="{98AD3851-E699-4B5D-B21B-2D6865878AB2}" dt="2021-06-07T20:52:37.503" v="2196"/>
          <ac:spMkLst>
            <pc:docMk/>
            <pc:sldMk cId="1753269667" sldId="346"/>
            <ac:spMk id="13" creationId="{194BE268-C631-4DAC-A8ED-42C228FD5074}"/>
          </ac:spMkLst>
        </pc:spChg>
        <pc:picChg chg="add del mod">
          <ac:chgData name="윤 영균" userId="04c8a41705465635" providerId="LiveId" clId="{98AD3851-E699-4B5D-B21B-2D6865878AB2}" dt="2021-06-07T21:08:52.771" v="2234" actId="21"/>
          <ac:picMkLst>
            <pc:docMk/>
            <pc:sldMk cId="1753269667" sldId="346"/>
            <ac:picMk id="14" creationId="{BA56D5D6-21DB-4E6E-B60F-C171B2747814}"/>
          </ac:picMkLst>
        </pc:picChg>
        <pc:picChg chg="add del mod">
          <ac:chgData name="윤 영균" userId="04c8a41705465635" providerId="LiveId" clId="{98AD3851-E699-4B5D-B21B-2D6865878AB2}" dt="2021-06-07T21:08:52.771" v="2234" actId="21"/>
          <ac:picMkLst>
            <pc:docMk/>
            <pc:sldMk cId="1753269667" sldId="346"/>
            <ac:picMk id="15" creationId="{49789D0C-B1AC-4732-BCF7-339A473C4C96}"/>
          </ac:picMkLst>
        </pc:picChg>
      </pc:sldChg>
      <pc:sldChg chg="addSp delSp modSp add mod ord modTransition modNotesTx">
        <pc:chgData name="윤 영균" userId="04c8a41705465635" providerId="LiveId" clId="{98AD3851-E699-4B5D-B21B-2D6865878AB2}" dt="2021-06-08T08:55:39.367" v="6134"/>
        <pc:sldMkLst>
          <pc:docMk/>
          <pc:sldMk cId="2409641353" sldId="347"/>
        </pc:sldMkLst>
        <pc:spChg chg="del">
          <ac:chgData name="윤 영균" userId="04c8a41705465635" providerId="LiveId" clId="{98AD3851-E699-4B5D-B21B-2D6865878AB2}" dt="2021-06-07T21:09:55.910" v="2253" actId="478"/>
          <ac:spMkLst>
            <pc:docMk/>
            <pc:sldMk cId="2409641353" sldId="347"/>
            <ac:spMk id="7" creationId="{00000000-0000-0000-0000-000000000000}"/>
          </ac:spMkLst>
        </pc:spChg>
        <pc:spChg chg="del">
          <ac:chgData name="윤 영균" userId="04c8a41705465635" providerId="LiveId" clId="{98AD3851-E699-4B5D-B21B-2D6865878AB2}" dt="2021-06-07T22:50:39.108" v="3243" actId="478"/>
          <ac:spMkLst>
            <pc:docMk/>
            <pc:sldMk cId="2409641353" sldId="347"/>
            <ac:spMk id="8" creationId="{8251AF58-64A2-47EF-9073-70CD005EF533}"/>
          </ac:spMkLst>
        </pc:spChg>
        <pc:spChg chg="del">
          <ac:chgData name="윤 영균" userId="04c8a41705465635" providerId="LiveId" clId="{98AD3851-E699-4B5D-B21B-2D6865878AB2}" dt="2021-06-07T20:53:24.301" v="2202" actId="478"/>
          <ac:spMkLst>
            <pc:docMk/>
            <pc:sldMk cId="2409641353" sldId="347"/>
            <ac:spMk id="11" creationId="{F6637650-9643-4C8B-B8AB-83C31E14B214}"/>
          </ac:spMkLst>
        </pc:spChg>
        <pc:spChg chg="del">
          <ac:chgData name="윤 영균" userId="04c8a41705465635" providerId="LiveId" clId="{98AD3851-E699-4B5D-B21B-2D6865878AB2}" dt="2021-06-07T20:53:24.301" v="2202" actId="478"/>
          <ac:spMkLst>
            <pc:docMk/>
            <pc:sldMk cId="2409641353" sldId="347"/>
            <ac:spMk id="13" creationId="{194BE268-C631-4DAC-A8ED-42C228FD5074}"/>
          </ac:spMkLst>
        </pc:spChg>
        <pc:spChg chg="add mod">
          <ac:chgData name="윤 영균" userId="04c8a41705465635" providerId="LiveId" clId="{98AD3851-E699-4B5D-B21B-2D6865878AB2}" dt="2021-06-07T22:58:12.365" v="3330" actId="1076"/>
          <ac:spMkLst>
            <pc:docMk/>
            <pc:sldMk cId="2409641353" sldId="347"/>
            <ac:spMk id="79" creationId="{8C365194-4C1F-4011-856A-6ECAD243A7E1}"/>
          </ac:spMkLst>
        </pc:spChg>
        <pc:picChg chg="add del mod">
          <ac:chgData name="윤 영균" userId="04c8a41705465635" providerId="LiveId" clId="{98AD3851-E699-4B5D-B21B-2D6865878AB2}" dt="2021-06-07T21:08:15.445" v="2220" actId="21"/>
          <ac:picMkLst>
            <pc:docMk/>
            <pc:sldMk cId="2409641353" sldId="347"/>
            <ac:picMk id="3" creationId="{F6A7DA52-9F11-43D6-85E2-492F0AE47337}"/>
          </ac:picMkLst>
        </pc:picChg>
        <pc:picChg chg="add del mod">
          <ac:chgData name="윤 영균" userId="04c8a41705465635" providerId="LiveId" clId="{98AD3851-E699-4B5D-B21B-2D6865878AB2}" dt="2021-06-07T21:08:15.445" v="2220" actId="21"/>
          <ac:picMkLst>
            <pc:docMk/>
            <pc:sldMk cId="2409641353" sldId="347"/>
            <ac:picMk id="5" creationId="{2F243A43-5014-40B4-BA7B-9E3C13788AA0}"/>
          </ac:picMkLst>
        </pc:picChg>
        <pc:picChg chg="add del mod">
          <ac:chgData name="윤 영균" userId="04c8a41705465635" providerId="LiveId" clId="{98AD3851-E699-4B5D-B21B-2D6865878AB2}" dt="2021-06-07T21:09:03.289" v="2238" actId="478"/>
          <ac:picMkLst>
            <pc:docMk/>
            <pc:sldMk cId="2409641353" sldId="347"/>
            <ac:picMk id="12" creationId="{F3A6401C-D30D-454E-8C50-3C9FC6793D48}"/>
          </ac:picMkLst>
        </pc:picChg>
        <pc:picChg chg="add del mod">
          <ac:chgData name="윤 영균" userId="04c8a41705465635" providerId="LiveId" clId="{98AD3851-E699-4B5D-B21B-2D6865878AB2}" dt="2021-06-07T21:09:03.289" v="2238" actId="478"/>
          <ac:picMkLst>
            <pc:docMk/>
            <pc:sldMk cId="2409641353" sldId="347"/>
            <ac:picMk id="15" creationId="{240C5F73-988B-47A1-8E51-FD5ABAF0B97E}"/>
          </ac:picMkLst>
        </pc:picChg>
        <pc:picChg chg="add del mod">
          <ac:chgData name="윤 영균" userId="04c8a41705465635" providerId="LiveId" clId="{98AD3851-E699-4B5D-B21B-2D6865878AB2}" dt="2021-06-07T21:09:03.289" v="2238" actId="478"/>
          <ac:picMkLst>
            <pc:docMk/>
            <pc:sldMk cId="2409641353" sldId="347"/>
            <ac:picMk id="16" creationId="{161A2281-81CB-4120-B470-DF4813925BDE}"/>
          </ac:picMkLst>
        </pc:picChg>
        <pc:picChg chg="add del mod">
          <ac:chgData name="윤 영균" userId="04c8a41705465635" providerId="LiveId" clId="{98AD3851-E699-4B5D-B21B-2D6865878AB2}" dt="2021-06-07T21:09:03.289" v="2238" actId="478"/>
          <ac:picMkLst>
            <pc:docMk/>
            <pc:sldMk cId="2409641353" sldId="347"/>
            <ac:picMk id="17" creationId="{8831A19F-EC93-491E-8467-CD339532C471}"/>
          </ac:picMkLst>
        </pc:picChg>
        <pc:picChg chg="add del mod">
          <ac:chgData name="윤 영균" userId="04c8a41705465635" providerId="LiveId" clId="{98AD3851-E699-4B5D-B21B-2D6865878AB2}" dt="2021-06-07T21:09:22.198" v="2243" actId="21"/>
          <ac:picMkLst>
            <pc:docMk/>
            <pc:sldMk cId="2409641353" sldId="347"/>
            <ac:picMk id="19" creationId="{F26D5C6F-B87B-4701-AB08-75C21406A1B2}"/>
          </ac:picMkLst>
        </pc:picChg>
        <pc:picChg chg="add del mod">
          <ac:chgData name="윤 영균" userId="04c8a41705465635" providerId="LiveId" clId="{98AD3851-E699-4B5D-B21B-2D6865878AB2}" dt="2021-06-07T21:43:13.306" v="2947" actId="478"/>
          <ac:picMkLst>
            <pc:docMk/>
            <pc:sldMk cId="2409641353" sldId="347"/>
            <ac:picMk id="21" creationId="{8D1C7A6F-DC64-4410-BEC7-C834186E0827}"/>
          </ac:picMkLst>
        </pc:picChg>
        <pc:picChg chg="add del mod">
          <ac:chgData name="윤 영균" userId="04c8a41705465635" providerId="LiveId" clId="{98AD3851-E699-4B5D-B21B-2D6865878AB2}" dt="2021-06-07T21:43:13.306" v="2947" actId="478"/>
          <ac:picMkLst>
            <pc:docMk/>
            <pc:sldMk cId="2409641353" sldId="347"/>
            <ac:picMk id="23" creationId="{C90AB41A-117C-441E-9E7A-A5812EE641E2}"/>
          </ac:picMkLst>
        </pc:picChg>
        <pc:picChg chg="add del mod">
          <ac:chgData name="윤 영균" userId="04c8a41705465635" providerId="LiveId" clId="{98AD3851-E699-4B5D-B21B-2D6865878AB2}" dt="2021-06-07T21:43:13.306" v="2947" actId="478"/>
          <ac:picMkLst>
            <pc:docMk/>
            <pc:sldMk cId="2409641353" sldId="347"/>
            <ac:picMk id="25" creationId="{5D8A2701-E1DC-426D-9039-C8C151E17B45}"/>
          </ac:picMkLst>
        </pc:picChg>
        <pc:picChg chg="add del mod">
          <ac:chgData name="윤 영균" userId="04c8a41705465635" providerId="LiveId" clId="{98AD3851-E699-4B5D-B21B-2D6865878AB2}" dt="2021-06-07T21:43:13.306" v="2947" actId="478"/>
          <ac:picMkLst>
            <pc:docMk/>
            <pc:sldMk cId="2409641353" sldId="347"/>
            <ac:picMk id="27" creationId="{15B99F38-B4F0-4C39-BD90-05D0178201A8}"/>
          </ac:picMkLst>
        </pc:picChg>
        <pc:picChg chg="add del mod">
          <ac:chgData name="윤 영균" userId="04c8a41705465635" providerId="LiveId" clId="{98AD3851-E699-4B5D-B21B-2D6865878AB2}" dt="2021-06-07T21:43:13.306" v="2947" actId="478"/>
          <ac:picMkLst>
            <pc:docMk/>
            <pc:sldMk cId="2409641353" sldId="347"/>
            <ac:picMk id="29" creationId="{BDDFDE6F-FF64-4492-A9CE-D3F1B0AC55E2}"/>
          </ac:picMkLst>
        </pc:picChg>
        <pc:picChg chg="add del mod">
          <ac:chgData name="윤 영균" userId="04c8a41705465635" providerId="LiveId" clId="{98AD3851-E699-4B5D-B21B-2D6865878AB2}" dt="2021-06-07T21:10:28.361" v="2261" actId="478"/>
          <ac:picMkLst>
            <pc:docMk/>
            <pc:sldMk cId="2409641353" sldId="347"/>
            <ac:picMk id="31" creationId="{1ADDA2D3-33B9-4A86-8843-5F42605B9C3F}"/>
          </ac:picMkLst>
        </pc:picChg>
        <pc:picChg chg="add del mod">
          <ac:chgData name="윤 영균" userId="04c8a41705465635" providerId="LiveId" clId="{98AD3851-E699-4B5D-B21B-2D6865878AB2}" dt="2021-06-07T21:10:41.421" v="2277" actId="478"/>
          <ac:picMkLst>
            <pc:docMk/>
            <pc:sldMk cId="2409641353" sldId="347"/>
            <ac:picMk id="33" creationId="{54A4C8C4-B56B-488F-908D-2DEF13291F9E}"/>
          </ac:picMkLst>
        </pc:picChg>
        <pc:picChg chg="add del mod">
          <ac:chgData name="윤 영균" userId="04c8a41705465635" providerId="LiveId" clId="{98AD3851-E699-4B5D-B21B-2D6865878AB2}" dt="2021-06-07T21:10:41.421" v="2277" actId="478"/>
          <ac:picMkLst>
            <pc:docMk/>
            <pc:sldMk cId="2409641353" sldId="347"/>
            <ac:picMk id="35" creationId="{B0318EA8-8F4E-4D19-908A-7775765333EA}"/>
          </ac:picMkLst>
        </pc:picChg>
        <pc:picChg chg="add del mod">
          <ac:chgData name="윤 영균" userId="04c8a41705465635" providerId="LiveId" clId="{98AD3851-E699-4B5D-B21B-2D6865878AB2}" dt="2021-06-07T21:10:41.421" v="2277" actId="478"/>
          <ac:picMkLst>
            <pc:docMk/>
            <pc:sldMk cId="2409641353" sldId="347"/>
            <ac:picMk id="37" creationId="{5435EDEC-3CEC-4AAB-B6A5-FBF3DE926909}"/>
          </ac:picMkLst>
        </pc:picChg>
        <pc:picChg chg="add del mod">
          <ac:chgData name="윤 영균" userId="04c8a41705465635" providerId="LiveId" clId="{98AD3851-E699-4B5D-B21B-2D6865878AB2}" dt="2021-06-07T21:43:13.306" v="2947" actId="478"/>
          <ac:picMkLst>
            <pc:docMk/>
            <pc:sldMk cId="2409641353" sldId="347"/>
            <ac:picMk id="38" creationId="{07EB349A-5C7E-4CAF-B3F9-767D0D8A60B1}"/>
          </ac:picMkLst>
        </pc:picChg>
        <pc:picChg chg="add del mod">
          <ac:chgData name="윤 영균" userId="04c8a41705465635" providerId="LiveId" clId="{98AD3851-E699-4B5D-B21B-2D6865878AB2}" dt="2021-06-07T21:43:24.415" v="2951"/>
          <ac:picMkLst>
            <pc:docMk/>
            <pc:sldMk cId="2409641353" sldId="347"/>
            <ac:picMk id="40" creationId="{C77D0BAA-4DDA-49F8-85F7-1FB8089A44CA}"/>
          </ac:picMkLst>
        </pc:picChg>
        <pc:picChg chg="add del mod">
          <ac:chgData name="윤 영균" userId="04c8a41705465635" providerId="LiveId" clId="{98AD3851-E699-4B5D-B21B-2D6865878AB2}" dt="2021-06-07T21:43:24.415" v="2951"/>
          <ac:picMkLst>
            <pc:docMk/>
            <pc:sldMk cId="2409641353" sldId="347"/>
            <ac:picMk id="42" creationId="{8D965AFF-CC3E-4F36-96BF-EB8D18BB24C5}"/>
          </ac:picMkLst>
        </pc:picChg>
        <pc:picChg chg="add del mod">
          <ac:chgData name="윤 영균" userId="04c8a41705465635" providerId="LiveId" clId="{98AD3851-E699-4B5D-B21B-2D6865878AB2}" dt="2021-06-07T21:43:24.415" v="2951"/>
          <ac:picMkLst>
            <pc:docMk/>
            <pc:sldMk cId="2409641353" sldId="347"/>
            <ac:picMk id="44" creationId="{E3A0D75A-032E-4992-AB96-5B908C993BD2}"/>
          </ac:picMkLst>
        </pc:picChg>
        <pc:picChg chg="add del mod">
          <ac:chgData name="윤 영균" userId="04c8a41705465635" providerId="LiveId" clId="{98AD3851-E699-4B5D-B21B-2D6865878AB2}" dt="2021-06-07T21:43:24.415" v="2951"/>
          <ac:picMkLst>
            <pc:docMk/>
            <pc:sldMk cId="2409641353" sldId="347"/>
            <ac:picMk id="46" creationId="{16D121E6-DC83-4978-A04E-862F55A02638}"/>
          </ac:picMkLst>
        </pc:picChg>
        <pc:picChg chg="add del mod">
          <ac:chgData name="윤 영균" userId="04c8a41705465635" providerId="LiveId" clId="{98AD3851-E699-4B5D-B21B-2D6865878AB2}" dt="2021-06-07T21:43:24.415" v="2951"/>
          <ac:picMkLst>
            <pc:docMk/>
            <pc:sldMk cId="2409641353" sldId="347"/>
            <ac:picMk id="48" creationId="{83FF3164-86A0-4C36-90AA-EA1C2D65AC7E}"/>
          </ac:picMkLst>
        </pc:picChg>
        <pc:picChg chg="add del mod">
          <ac:chgData name="윤 영균" userId="04c8a41705465635" providerId="LiveId" clId="{98AD3851-E699-4B5D-B21B-2D6865878AB2}" dt="2021-06-07T21:43:24.415" v="2951"/>
          <ac:picMkLst>
            <pc:docMk/>
            <pc:sldMk cId="2409641353" sldId="347"/>
            <ac:picMk id="50" creationId="{00079350-EF1B-474E-98E4-BF4C1CEFADD6}"/>
          </ac:picMkLst>
        </pc:picChg>
        <pc:picChg chg="add del mod">
          <ac:chgData name="윤 영균" userId="04c8a41705465635" providerId="LiveId" clId="{98AD3851-E699-4B5D-B21B-2D6865878AB2}" dt="2021-06-07T21:43:24.415" v="2951"/>
          <ac:picMkLst>
            <pc:docMk/>
            <pc:sldMk cId="2409641353" sldId="347"/>
            <ac:picMk id="52" creationId="{1F0233F5-CE04-4C8B-8B28-CBF656845B9A}"/>
          </ac:picMkLst>
        </pc:picChg>
        <pc:picChg chg="add del mod">
          <ac:chgData name="윤 영균" userId="04c8a41705465635" providerId="LiveId" clId="{98AD3851-E699-4B5D-B21B-2D6865878AB2}" dt="2021-06-07T21:43:35.765" v="2957"/>
          <ac:picMkLst>
            <pc:docMk/>
            <pc:sldMk cId="2409641353" sldId="347"/>
            <ac:picMk id="54" creationId="{721C82A8-BD68-4B16-9E54-6732A9CC499B}"/>
          </ac:picMkLst>
        </pc:picChg>
        <pc:picChg chg="add del mod">
          <ac:chgData name="윤 영균" userId="04c8a41705465635" providerId="LiveId" clId="{98AD3851-E699-4B5D-B21B-2D6865878AB2}" dt="2021-06-07T21:43:35.765" v="2957"/>
          <ac:picMkLst>
            <pc:docMk/>
            <pc:sldMk cId="2409641353" sldId="347"/>
            <ac:picMk id="56" creationId="{B539151B-500B-45F7-8A89-284E260C1627}"/>
          </ac:picMkLst>
        </pc:picChg>
        <pc:picChg chg="add del mod">
          <ac:chgData name="윤 영균" userId="04c8a41705465635" providerId="LiveId" clId="{98AD3851-E699-4B5D-B21B-2D6865878AB2}" dt="2021-06-07T21:43:35.765" v="2957"/>
          <ac:picMkLst>
            <pc:docMk/>
            <pc:sldMk cId="2409641353" sldId="347"/>
            <ac:picMk id="58" creationId="{EFE57235-8D8A-4D61-841C-88B1666D143F}"/>
          </ac:picMkLst>
        </pc:picChg>
        <pc:picChg chg="add del mod">
          <ac:chgData name="윤 영균" userId="04c8a41705465635" providerId="LiveId" clId="{98AD3851-E699-4B5D-B21B-2D6865878AB2}" dt="2021-06-07T21:43:35.765" v="2957"/>
          <ac:picMkLst>
            <pc:docMk/>
            <pc:sldMk cId="2409641353" sldId="347"/>
            <ac:picMk id="60" creationId="{B7E75398-D5EF-4129-905F-D0A1D5C4E4C5}"/>
          </ac:picMkLst>
        </pc:picChg>
        <pc:picChg chg="add del mod">
          <ac:chgData name="윤 영균" userId="04c8a41705465635" providerId="LiveId" clId="{98AD3851-E699-4B5D-B21B-2D6865878AB2}" dt="2021-06-07T21:43:35.765" v="2957"/>
          <ac:picMkLst>
            <pc:docMk/>
            <pc:sldMk cId="2409641353" sldId="347"/>
            <ac:picMk id="62" creationId="{443FFA80-74DE-49FE-A400-1461720D369F}"/>
          </ac:picMkLst>
        </pc:picChg>
        <pc:picChg chg="add del mod">
          <ac:chgData name="윤 영균" userId="04c8a41705465635" providerId="LiveId" clId="{98AD3851-E699-4B5D-B21B-2D6865878AB2}" dt="2021-06-07T21:43:35.765" v="2957"/>
          <ac:picMkLst>
            <pc:docMk/>
            <pc:sldMk cId="2409641353" sldId="347"/>
            <ac:picMk id="64" creationId="{58678517-6595-4607-BD63-B3B04D125CDC}"/>
          </ac:picMkLst>
        </pc:picChg>
        <pc:picChg chg="add del mod">
          <ac:chgData name="윤 영균" userId="04c8a41705465635" providerId="LiveId" clId="{98AD3851-E699-4B5D-B21B-2D6865878AB2}" dt="2021-06-07T21:43:35.765" v="2957"/>
          <ac:picMkLst>
            <pc:docMk/>
            <pc:sldMk cId="2409641353" sldId="347"/>
            <ac:picMk id="66" creationId="{D05977AE-045B-4099-9515-0AB59B903528}"/>
          </ac:picMkLst>
        </pc:picChg>
        <pc:picChg chg="add del mod">
          <ac:chgData name="윤 영균" userId="04c8a41705465635" providerId="LiveId" clId="{98AD3851-E699-4B5D-B21B-2D6865878AB2}" dt="2021-06-07T22:50:55.316" v="3246" actId="21"/>
          <ac:picMkLst>
            <pc:docMk/>
            <pc:sldMk cId="2409641353" sldId="347"/>
            <ac:picMk id="68" creationId="{306419DC-AC26-4D13-A071-D7F18CD6CE2E}"/>
          </ac:picMkLst>
        </pc:picChg>
        <pc:picChg chg="add del mod">
          <ac:chgData name="윤 영균" userId="04c8a41705465635" providerId="LiveId" clId="{98AD3851-E699-4B5D-B21B-2D6865878AB2}" dt="2021-06-07T22:50:55.316" v="3246" actId="21"/>
          <ac:picMkLst>
            <pc:docMk/>
            <pc:sldMk cId="2409641353" sldId="347"/>
            <ac:picMk id="70" creationId="{3994B6F0-062F-46A4-B291-171369D43E20}"/>
          </ac:picMkLst>
        </pc:picChg>
        <pc:picChg chg="add del mod">
          <ac:chgData name="윤 영균" userId="04c8a41705465635" providerId="LiveId" clId="{98AD3851-E699-4B5D-B21B-2D6865878AB2}" dt="2021-06-07T22:50:55.316" v="3246" actId="21"/>
          <ac:picMkLst>
            <pc:docMk/>
            <pc:sldMk cId="2409641353" sldId="347"/>
            <ac:picMk id="72" creationId="{DA166B18-3304-423C-9372-F317CC168AD4}"/>
          </ac:picMkLst>
        </pc:picChg>
        <pc:picChg chg="add del mod">
          <ac:chgData name="윤 영균" userId="04c8a41705465635" providerId="LiveId" clId="{98AD3851-E699-4B5D-B21B-2D6865878AB2}" dt="2021-06-07T22:50:55.316" v="3246" actId="21"/>
          <ac:picMkLst>
            <pc:docMk/>
            <pc:sldMk cId="2409641353" sldId="347"/>
            <ac:picMk id="74" creationId="{804D8593-7878-495C-8F3B-FFD2004913CF}"/>
          </ac:picMkLst>
        </pc:picChg>
        <pc:picChg chg="add del mod">
          <ac:chgData name="윤 영균" userId="04c8a41705465635" providerId="LiveId" clId="{98AD3851-E699-4B5D-B21B-2D6865878AB2}" dt="2021-06-07T22:50:55.316" v="3246" actId="21"/>
          <ac:picMkLst>
            <pc:docMk/>
            <pc:sldMk cId="2409641353" sldId="347"/>
            <ac:picMk id="76" creationId="{8C90136A-ED84-4234-8045-C87CD4CB1C8D}"/>
          </ac:picMkLst>
        </pc:picChg>
        <pc:picChg chg="add del mod">
          <ac:chgData name="윤 영균" userId="04c8a41705465635" providerId="LiveId" clId="{98AD3851-E699-4B5D-B21B-2D6865878AB2}" dt="2021-06-07T22:50:55.316" v="3246" actId="21"/>
          <ac:picMkLst>
            <pc:docMk/>
            <pc:sldMk cId="2409641353" sldId="347"/>
            <ac:picMk id="78" creationId="{07DE1C98-4946-4DA0-BE7A-85FFE61C9672}"/>
          </ac:picMkLst>
        </pc:picChg>
        <pc:cxnChg chg="del">
          <ac:chgData name="윤 영균" userId="04c8a41705465635" providerId="LiveId" clId="{98AD3851-E699-4B5D-B21B-2D6865878AB2}" dt="2021-06-07T22:50:39.108" v="3243" actId="478"/>
          <ac:cxnSpMkLst>
            <pc:docMk/>
            <pc:sldMk cId="2409641353" sldId="347"/>
            <ac:cxnSpMk id="9" creationId="{5F326EDD-A356-44C2-8C14-A22FBDDBC496}"/>
          </ac:cxnSpMkLst>
        </pc:cxnChg>
        <pc:cxnChg chg="del">
          <ac:chgData name="윤 영균" userId="04c8a41705465635" providerId="LiveId" clId="{98AD3851-E699-4B5D-B21B-2D6865878AB2}" dt="2021-06-07T22:50:39.108" v="3243" actId="478"/>
          <ac:cxnSpMkLst>
            <pc:docMk/>
            <pc:sldMk cId="2409641353" sldId="347"/>
            <ac:cxnSpMk id="10" creationId="{14D2872C-EBAB-40F4-B561-8D27E7D8594E}"/>
          </ac:cxnSpMkLst>
        </pc:cxnChg>
      </pc:sldChg>
      <pc:sldChg chg="addSp delSp modSp add mod modNotesTx">
        <pc:chgData name="윤 영균" userId="04c8a41705465635" providerId="LiveId" clId="{98AD3851-E699-4B5D-B21B-2D6865878AB2}" dt="2021-06-08T08:30:34.200" v="3876" actId="1035"/>
        <pc:sldMkLst>
          <pc:docMk/>
          <pc:sldMk cId="1889515171" sldId="348"/>
        </pc:sldMkLst>
        <pc:spChg chg="del">
          <ac:chgData name="윤 영균" userId="04c8a41705465635" providerId="LiveId" clId="{98AD3851-E699-4B5D-B21B-2D6865878AB2}" dt="2021-06-07T21:12:47.299" v="2300" actId="478"/>
          <ac:spMkLst>
            <pc:docMk/>
            <pc:sldMk cId="1889515171" sldId="348"/>
            <ac:spMk id="11" creationId="{F6637650-9643-4C8B-B8AB-83C31E14B214}"/>
          </ac:spMkLst>
        </pc:spChg>
        <pc:spChg chg="mod">
          <ac:chgData name="윤 영균" userId="04c8a41705465635" providerId="LiveId" clId="{98AD3851-E699-4B5D-B21B-2D6865878AB2}" dt="2021-06-07T21:12:44.039" v="2299"/>
          <ac:spMkLst>
            <pc:docMk/>
            <pc:sldMk cId="1889515171" sldId="348"/>
            <ac:spMk id="13" creationId="{194BE268-C631-4DAC-A8ED-42C228FD5074}"/>
          </ac:spMkLst>
        </pc:spChg>
        <pc:picChg chg="add del mod">
          <ac:chgData name="윤 영균" userId="04c8a41705465635" providerId="LiveId" clId="{98AD3851-E699-4B5D-B21B-2D6865878AB2}" dt="2021-06-07T21:40:27.350" v="2836" actId="478"/>
          <ac:picMkLst>
            <pc:docMk/>
            <pc:sldMk cId="1889515171" sldId="348"/>
            <ac:picMk id="3" creationId="{F18ACC04-B28A-4B22-B68A-CF92369FF38C}"/>
          </ac:picMkLst>
        </pc:picChg>
        <pc:picChg chg="add mod">
          <ac:chgData name="윤 영균" userId="04c8a41705465635" providerId="LiveId" clId="{98AD3851-E699-4B5D-B21B-2D6865878AB2}" dt="2021-06-08T08:30:34.200" v="3876" actId="1035"/>
          <ac:picMkLst>
            <pc:docMk/>
            <pc:sldMk cId="1889515171" sldId="348"/>
            <ac:picMk id="5" creationId="{347A8160-F172-4C57-B9B2-2AF977384CFD}"/>
          </ac:picMkLst>
        </pc:picChg>
        <pc:picChg chg="add del mod">
          <ac:chgData name="윤 영균" userId="04c8a41705465635" providerId="LiveId" clId="{98AD3851-E699-4B5D-B21B-2D6865878AB2}" dt="2021-06-07T21:40:27.807" v="2837" actId="478"/>
          <ac:picMkLst>
            <pc:docMk/>
            <pc:sldMk cId="1889515171" sldId="348"/>
            <ac:picMk id="12" creationId="{6381F38B-CE7B-4450-97EE-52D009EF69C9}"/>
          </ac:picMkLst>
        </pc:picChg>
      </pc:sldChg>
      <pc:sldChg chg="addSp delSp modSp add mod modNotesTx">
        <pc:chgData name="윤 영균" userId="04c8a41705465635" providerId="LiveId" clId="{98AD3851-E699-4B5D-B21B-2D6865878AB2}" dt="2021-06-07T21:38:56.765" v="2821" actId="14100"/>
        <pc:sldMkLst>
          <pc:docMk/>
          <pc:sldMk cId="2057108372" sldId="349"/>
        </pc:sldMkLst>
        <pc:spChg chg="del mod">
          <ac:chgData name="윤 영균" userId="04c8a41705465635" providerId="LiveId" clId="{98AD3851-E699-4B5D-B21B-2D6865878AB2}" dt="2021-06-07T21:38:41.026" v="2818" actId="478"/>
          <ac:spMkLst>
            <pc:docMk/>
            <pc:sldMk cId="2057108372" sldId="349"/>
            <ac:spMk id="11" creationId="{F6637650-9643-4C8B-B8AB-83C31E14B214}"/>
          </ac:spMkLst>
        </pc:spChg>
        <pc:spChg chg="add del">
          <ac:chgData name="윤 영균" userId="04c8a41705465635" providerId="LiveId" clId="{98AD3851-E699-4B5D-B21B-2D6865878AB2}" dt="2021-06-07T21:08:48.299" v="2233" actId="478"/>
          <ac:spMkLst>
            <pc:docMk/>
            <pc:sldMk cId="2057108372" sldId="349"/>
            <ac:spMk id="13" creationId="{194BE268-C631-4DAC-A8ED-42C228FD5074}"/>
          </ac:spMkLst>
        </pc:spChg>
        <pc:picChg chg="add mod">
          <ac:chgData name="윤 영균" userId="04c8a41705465635" providerId="LiveId" clId="{98AD3851-E699-4B5D-B21B-2D6865878AB2}" dt="2021-06-07T21:38:56.765" v="2821" actId="14100"/>
          <ac:picMkLst>
            <pc:docMk/>
            <pc:sldMk cId="2057108372" sldId="349"/>
            <ac:picMk id="12" creationId="{C5CD20CF-0531-4A21-ACE4-72036CBD58B3}"/>
          </ac:picMkLst>
        </pc:picChg>
      </pc:sldChg>
      <pc:sldChg chg="addSp delSp modSp add mod ord modNotesTx">
        <pc:chgData name="윤 영균" userId="04c8a41705465635" providerId="LiveId" clId="{98AD3851-E699-4B5D-B21B-2D6865878AB2}" dt="2021-06-08T10:31:11.278" v="11967" actId="20577"/>
        <pc:sldMkLst>
          <pc:docMk/>
          <pc:sldMk cId="2809162542" sldId="350"/>
        </pc:sldMkLst>
        <pc:spChg chg="mod">
          <ac:chgData name="윤 영균" userId="04c8a41705465635" providerId="LiveId" clId="{98AD3851-E699-4B5D-B21B-2D6865878AB2}" dt="2021-06-08T10:26:00.208" v="11728"/>
          <ac:spMkLst>
            <pc:docMk/>
            <pc:sldMk cId="2809162542" sldId="350"/>
            <ac:spMk id="8" creationId="{8251AF58-64A2-47EF-9073-70CD005EF533}"/>
          </ac:spMkLst>
        </pc:spChg>
        <pc:spChg chg="add mod">
          <ac:chgData name="윤 영균" userId="04c8a41705465635" providerId="LiveId" clId="{98AD3851-E699-4B5D-B21B-2D6865878AB2}" dt="2021-06-08T10:31:11.278" v="11967" actId="20577"/>
          <ac:spMkLst>
            <pc:docMk/>
            <pc:sldMk cId="2809162542" sldId="350"/>
            <ac:spMk id="12" creationId="{604E5354-5F70-445F-AEB9-86D04A13240C}"/>
          </ac:spMkLst>
        </pc:spChg>
        <pc:picChg chg="add del mod">
          <ac:chgData name="윤 영균" userId="04c8a41705465635" providerId="LiveId" clId="{98AD3851-E699-4B5D-B21B-2D6865878AB2}" dt="2021-06-08T10:26:28.034" v="11736" actId="478"/>
          <ac:picMkLst>
            <pc:docMk/>
            <pc:sldMk cId="2809162542" sldId="350"/>
            <ac:picMk id="3" creationId="{1F518B16-AE3E-43A4-94C2-1F9432A7857B}"/>
          </ac:picMkLst>
        </pc:picChg>
        <pc:picChg chg="add mod">
          <ac:chgData name="윤 영균" userId="04c8a41705465635" providerId="LiveId" clId="{98AD3851-E699-4B5D-B21B-2D6865878AB2}" dt="2021-06-08T10:27:50.345" v="11772"/>
          <ac:picMkLst>
            <pc:docMk/>
            <pc:sldMk cId="2809162542" sldId="350"/>
            <ac:picMk id="11" creationId="{3110A378-454D-4411-929E-6DA8ADFBF201}"/>
          </ac:picMkLst>
        </pc:picChg>
        <pc:picChg chg="del">
          <ac:chgData name="윤 영균" userId="04c8a41705465635" providerId="LiveId" clId="{98AD3851-E699-4B5D-B21B-2D6865878AB2}" dt="2021-06-07T21:10:46.346" v="2278" actId="478"/>
          <ac:picMkLst>
            <pc:docMk/>
            <pc:sldMk cId="2809162542" sldId="350"/>
            <ac:picMk id="21" creationId="{8D1C7A6F-DC64-4410-BEC7-C834186E0827}"/>
          </ac:picMkLst>
        </pc:picChg>
        <pc:picChg chg="del">
          <ac:chgData name="윤 영균" userId="04c8a41705465635" providerId="LiveId" clId="{98AD3851-E699-4B5D-B21B-2D6865878AB2}" dt="2021-06-07T21:10:46.346" v="2278" actId="478"/>
          <ac:picMkLst>
            <pc:docMk/>
            <pc:sldMk cId="2809162542" sldId="350"/>
            <ac:picMk id="23" creationId="{C90AB41A-117C-441E-9E7A-A5812EE641E2}"/>
          </ac:picMkLst>
        </pc:picChg>
        <pc:picChg chg="del">
          <ac:chgData name="윤 영균" userId="04c8a41705465635" providerId="LiveId" clId="{98AD3851-E699-4B5D-B21B-2D6865878AB2}" dt="2021-06-07T21:10:46.346" v="2278" actId="478"/>
          <ac:picMkLst>
            <pc:docMk/>
            <pc:sldMk cId="2809162542" sldId="350"/>
            <ac:picMk id="25" creationId="{5D8A2701-E1DC-426D-9039-C8C151E17B45}"/>
          </ac:picMkLst>
        </pc:picChg>
        <pc:picChg chg="del">
          <ac:chgData name="윤 영균" userId="04c8a41705465635" providerId="LiveId" clId="{98AD3851-E699-4B5D-B21B-2D6865878AB2}" dt="2021-06-07T21:10:46.346" v="2278" actId="478"/>
          <ac:picMkLst>
            <pc:docMk/>
            <pc:sldMk cId="2809162542" sldId="350"/>
            <ac:picMk id="27" creationId="{15B99F38-B4F0-4C39-BD90-05D0178201A8}"/>
          </ac:picMkLst>
        </pc:picChg>
        <pc:picChg chg="del">
          <ac:chgData name="윤 영균" userId="04c8a41705465635" providerId="LiveId" clId="{98AD3851-E699-4B5D-B21B-2D6865878AB2}" dt="2021-06-07T21:10:46.346" v="2278" actId="478"/>
          <ac:picMkLst>
            <pc:docMk/>
            <pc:sldMk cId="2809162542" sldId="350"/>
            <ac:picMk id="29" creationId="{BDDFDE6F-FF64-4492-A9CE-D3F1B0AC55E2}"/>
          </ac:picMkLst>
        </pc:picChg>
        <pc:picChg chg="del mod">
          <ac:chgData name="윤 영균" userId="04c8a41705465635" providerId="LiveId" clId="{98AD3851-E699-4B5D-B21B-2D6865878AB2}" dt="2021-06-08T10:26:04.209" v="11729" actId="478"/>
          <ac:picMkLst>
            <pc:docMk/>
            <pc:sldMk cId="2809162542" sldId="350"/>
            <ac:picMk id="33" creationId="{54A4C8C4-B56B-488F-908D-2DEF13291F9E}"/>
          </ac:picMkLst>
        </pc:picChg>
        <pc:picChg chg="del mod">
          <ac:chgData name="윤 영균" userId="04c8a41705465635" providerId="LiveId" clId="{98AD3851-E699-4B5D-B21B-2D6865878AB2}" dt="2021-06-08T10:26:04.209" v="11729" actId="478"/>
          <ac:picMkLst>
            <pc:docMk/>
            <pc:sldMk cId="2809162542" sldId="350"/>
            <ac:picMk id="35" creationId="{B0318EA8-8F4E-4D19-908A-7775765333EA}"/>
          </ac:picMkLst>
        </pc:picChg>
        <pc:picChg chg="del mod">
          <ac:chgData name="윤 영균" userId="04c8a41705465635" providerId="LiveId" clId="{98AD3851-E699-4B5D-B21B-2D6865878AB2}" dt="2021-06-08T10:26:04.209" v="11729" actId="478"/>
          <ac:picMkLst>
            <pc:docMk/>
            <pc:sldMk cId="2809162542" sldId="350"/>
            <ac:picMk id="37" creationId="{5435EDEC-3CEC-4AAB-B6A5-FBF3DE926909}"/>
          </ac:picMkLst>
        </pc:picChg>
        <pc:picChg chg="del">
          <ac:chgData name="윤 영균" userId="04c8a41705465635" providerId="LiveId" clId="{98AD3851-E699-4B5D-B21B-2D6865878AB2}" dt="2021-06-07T21:10:46.346" v="2278" actId="478"/>
          <ac:picMkLst>
            <pc:docMk/>
            <pc:sldMk cId="2809162542" sldId="350"/>
            <ac:picMk id="38" creationId="{07EB349A-5C7E-4CAF-B3F9-767D0D8A60B1}"/>
          </ac:picMkLst>
        </pc:picChg>
      </pc:sldChg>
      <pc:sldChg chg="addSp delSp modSp add mod">
        <pc:chgData name="윤 영균" userId="04c8a41705465635" providerId="LiveId" clId="{98AD3851-E699-4B5D-B21B-2D6865878AB2}" dt="2021-06-08T08:30:48.720" v="3883" actId="1035"/>
        <pc:sldMkLst>
          <pc:docMk/>
          <pc:sldMk cId="4140399629" sldId="351"/>
        </pc:sldMkLst>
        <pc:spChg chg="mod">
          <ac:chgData name="윤 영균" userId="04c8a41705465635" providerId="LiveId" clId="{98AD3851-E699-4B5D-B21B-2D6865878AB2}" dt="2021-06-07T21:15:07.530" v="2542"/>
          <ac:spMkLst>
            <pc:docMk/>
            <pc:sldMk cId="4140399629" sldId="351"/>
            <ac:spMk id="13" creationId="{194BE268-C631-4DAC-A8ED-42C228FD5074}"/>
          </ac:spMkLst>
        </pc:spChg>
        <pc:picChg chg="del">
          <ac:chgData name="윤 영균" userId="04c8a41705465635" providerId="LiveId" clId="{98AD3851-E699-4B5D-B21B-2D6865878AB2}" dt="2021-06-07T21:15:09.628" v="2543" actId="478"/>
          <ac:picMkLst>
            <pc:docMk/>
            <pc:sldMk cId="4140399629" sldId="351"/>
            <ac:picMk id="3" creationId="{F18ACC04-B28A-4B22-B68A-CF92369FF38C}"/>
          </ac:picMkLst>
        </pc:picChg>
        <pc:picChg chg="add mod">
          <ac:chgData name="윤 영균" userId="04c8a41705465635" providerId="LiveId" clId="{98AD3851-E699-4B5D-B21B-2D6865878AB2}" dt="2021-06-08T08:30:48.720" v="3883" actId="1035"/>
          <ac:picMkLst>
            <pc:docMk/>
            <pc:sldMk cId="4140399629" sldId="351"/>
            <ac:picMk id="4" creationId="{E0E140F2-C25B-4318-920B-B18F2609FC7B}"/>
          </ac:picMkLst>
        </pc:picChg>
        <pc:picChg chg="del">
          <ac:chgData name="윤 영균" userId="04c8a41705465635" providerId="LiveId" clId="{98AD3851-E699-4B5D-B21B-2D6865878AB2}" dt="2021-06-07T21:15:09.628" v="2543" actId="478"/>
          <ac:picMkLst>
            <pc:docMk/>
            <pc:sldMk cId="4140399629" sldId="351"/>
            <ac:picMk id="5" creationId="{347A8160-F172-4C57-B9B2-2AF977384CFD}"/>
          </ac:picMkLst>
        </pc:picChg>
        <pc:picChg chg="del">
          <ac:chgData name="윤 영균" userId="04c8a41705465635" providerId="LiveId" clId="{98AD3851-E699-4B5D-B21B-2D6865878AB2}" dt="2021-06-07T21:15:09.628" v="2543" actId="478"/>
          <ac:picMkLst>
            <pc:docMk/>
            <pc:sldMk cId="4140399629" sldId="351"/>
            <ac:picMk id="12" creationId="{6381F38B-CE7B-4450-97EE-52D009EF69C9}"/>
          </ac:picMkLst>
        </pc:picChg>
      </pc:sldChg>
      <pc:sldChg chg="addSp delSp modSp add mod">
        <pc:chgData name="윤 영균" userId="04c8a41705465635" providerId="LiveId" clId="{98AD3851-E699-4B5D-B21B-2D6865878AB2}" dt="2021-06-08T08:37:49.623" v="4347" actId="5793"/>
        <pc:sldMkLst>
          <pc:docMk/>
          <pc:sldMk cId="1569632968" sldId="352"/>
        </pc:sldMkLst>
        <pc:spChg chg="add mod">
          <ac:chgData name="윤 영균" userId="04c8a41705465635" providerId="LiveId" clId="{98AD3851-E699-4B5D-B21B-2D6865878AB2}" dt="2021-06-08T08:37:49.623" v="4347" actId="5793"/>
          <ac:spMkLst>
            <pc:docMk/>
            <pc:sldMk cId="1569632968" sldId="352"/>
            <ac:spMk id="11" creationId="{1A804802-ADD0-41B2-8771-5D0924958079}"/>
          </ac:spMkLst>
        </pc:spChg>
        <pc:spChg chg="add del mod">
          <ac:chgData name="윤 영균" userId="04c8a41705465635" providerId="LiveId" clId="{98AD3851-E699-4B5D-B21B-2D6865878AB2}" dt="2021-06-07T21:16:39.718" v="2551"/>
          <ac:spMkLst>
            <pc:docMk/>
            <pc:sldMk cId="1569632968" sldId="352"/>
            <ac:spMk id="11" creationId="{37412D84-3A99-4E01-A71C-5D8F2310FBB4}"/>
          </ac:spMkLst>
        </pc:spChg>
        <pc:spChg chg="add mod">
          <ac:chgData name="윤 영균" userId="04c8a41705465635" providerId="LiveId" clId="{98AD3851-E699-4B5D-B21B-2D6865878AB2}" dt="2021-06-07T21:26:00.776" v="2709" actId="1035"/>
          <ac:spMkLst>
            <pc:docMk/>
            <pc:sldMk cId="1569632968" sldId="352"/>
            <ac:spMk id="12" creationId="{05E30F06-A7CC-4318-B16E-D5EFCA18411F}"/>
          </ac:spMkLst>
        </pc:spChg>
        <pc:spChg chg="mod">
          <ac:chgData name="윤 영균" userId="04c8a41705465635" providerId="LiveId" clId="{98AD3851-E699-4B5D-B21B-2D6865878AB2}" dt="2021-06-07T21:15:50.673" v="2548"/>
          <ac:spMkLst>
            <pc:docMk/>
            <pc:sldMk cId="1569632968" sldId="352"/>
            <ac:spMk id="13" creationId="{194BE268-C631-4DAC-A8ED-42C228FD5074}"/>
          </ac:spMkLst>
        </pc:spChg>
        <pc:picChg chg="del">
          <ac:chgData name="윤 영균" userId="04c8a41705465635" providerId="LiveId" clId="{98AD3851-E699-4B5D-B21B-2D6865878AB2}" dt="2021-06-07T21:15:51.822" v="2549" actId="478"/>
          <ac:picMkLst>
            <pc:docMk/>
            <pc:sldMk cId="1569632968" sldId="352"/>
            <ac:picMk id="4" creationId="{E0E140F2-C25B-4318-920B-B18F2609FC7B}"/>
          </ac:picMkLst>
        </pc:picChg>
      </pc:sldChg>
      <pc:sldChg chg="addSp delSp modSp add mod">
        <pc:chgData name="윤 영균" userId="04c8a41705465635" providerId="LiveId" clId="{98AD3851-E699-4B5D-B21B-2D6865878AB2}" dt="2021-06-08T08:32:12.416" v="3984"/>
        <pc:sldMkLst>
          <pc:docMk/>
          <pc:sldMk cId="1866361933" sldId="353"/>
        </pc:sldMkLst>
        <pc:spChg chg="add mod">
          <ac:chgData name="윤 영균" userId="04c8a41705465635" providerId="LiveId" clId="{98AD3851-E699-4B5D-B21B-2D6865878AB2}" dt="2021-06-08T08:32:12.416" v="3984"/>
          <ac:spMkLst>
            <pc:docMk/>
            <pc:sldMk cId="1866361933" sldId="353"/>
            <ac:spMk id="11" creationId="{D838B076-6584-44A2-8A12-A1C8E06BFA21}"/>
          </ac:spMkLst>
        </pc:spChg>
        <pc:spChg chg="add del">
          <ac:chgData name="윤 영균" userId="04c8a41705465635" providerId="LiveId" clId="{98AD3851-E699-4B5D-B21B-2D6865878AB2}" dt="2021-06-07T21:17:51.787" v="2563" actId="22"/>
          <ac:spMkLst>
            <pc:docMk/>
            <pc:sldMk cId="1866361933" sldId="353"/>
            <ac:spMk id="11" creationId="{F8D7C324-D537-433F-B248-C7F36ADB5EF3}"/>
          </ac:spMkLst>
        </pc:spChg>
        <pc:spChg chg="mod">
          <ac:chgData name="윤 영균" userId="04c8a41705465635" providerId="LiveId" clId="{98AD3851-E699-4B5D-B21B-2D6865878AB2}" dt="2021-06-07T21:25:58.157" v="2707" actId="1035"/>
          <ac:spMkLst>
            <pc:docMk/>
            <pc:sldMk cId="1866361933" sldId="353"/>
            <ac:spMk id="12" creationId="{05E30F06-A7CC-4318-B16E-D5EFCA18411F}"/>
          </ac:spMkLst>
        </pc:spChg>
        <pc:spChg chg="mod">
          <ac:chgData name="윤 영균" userId="04c8a41705465635" providerId="LiveId" clId="{98AD3851-E699-4B5D-B21B-2D6865878AB2}" dt="2021-06-07T21:17:37.234" v="2557"/>
          <ac:spMkLst>
            <pc:docMk/>
            <pc:sldMk cId="1866361933" sldId="353"/>
            <ac:spMk id="13" creationId="{194BE268-C631-4DAC-A8ED-42C228FD5074}"/>
          </ac:spMkLst>
        </pc:spChg>
      </pc:sldChg>
      <pc:sldChg chg="addSp delSp modSp add mod">
        <pc:chgData name="윤 영균" userId="04c8a41705465635" providerId="LiveId" clId="{98AD3851-E699-4B5D-B21B-2D6865878AB2}" dt="2021-06-08T08:32:26.923" v="4032"/>
        <pc:sldMkLst>
          <pc:docMk/>
          <pc:sldMk cId="2486609287" sldId="354"/>
        </pc:sldMkLst>
        <pc:spChg chg="add mod">
          <ac:chgData name="윤 영균" userId="04c8a41705465635" providerId="LiveId" clId="{98AD3851-E699-4B5D-B21B-2D6865878AB2}" dt="2021-06-08T08:32:26.923" v="4032"/>
          <ac:spMkLst>
            <pc:docMk/>
            <pc:sldMk cId="2486609287" sldId="354"/>
            <ac:spMk id="11" creationId="{3E7565DA-403F-45F2-891A-5CE1AFF5F6B7}"/>
          </ac:spMkLst>
        </pc:spChg>
        <pc:spChg chg="add del">
          <ac:chgData name="윤 영균" userId="04c8a41705465635" providerId="LiveId" clId="{98AD3851-E699-4B5D-B21B-2D6865878AB2}" dt="2021-06-07T21:18:19.902" v="2572" actId="22"/>
          <ac:spMkLst>
            <pc:docMk/>
            <pc:sldMk cId="2486609287" sldId="354"/>
            <ac:spMk id="11" creationId="{E2E2C85F-BB70-4611-9975-853DCD033680}"/>
          </ac:spMkLst>
        </pc:spChg>
        <pc:spChg chg="mod">
          <ac:chgData name="윤 영균" userId="04c8a41705465635" providerId="LiveId" clId="{98AD3851-E699-4B5D-B21B-2D6865878AB2}" dt="2021-06-07T21:25:54.832" v="2705" actId="1035"/>
          <ac:spMkLst>
            <pc:docMk/>
            <pc:sldMk cId="2486609287" sldId="354"/>
            <ac:spMk id="12" creationId="{05E30F06-A7CC-4318-B16E-D5EFCA18411F}"/>
          </ac:spMkLst>
        </pc:spChg>
        <pc:spChg chg="mod">
          <ac:chgData name="윤 영균" userId="04c8a41705465635" providerId="LiveId" clId="{98AD3851-E699-4B5D-B21B-2D6865878AB2}" dt="2021-06-07T21:18:01.052" v="2565"/>
          <ac:spMkLst>
            <pc:docMk/>
            <pc:sldMk cId="2486609287" sldId="354"/>
            <ac:spMk id="13" creationId="{194BE268-C631-4DAC-A8ED-42C228FD5074}"/>
          </ac:spMkLst>
        </pc:spChg>
      </pc:sldChg>
      <pc:sldChg chg="addSp modSp add mod">
        <pc:chgData name="윤 영균" userId="04c8a41705465635" providerId="LiveId" clId="{98AD3851-E699-4B5D-B21B-2D6865878AB2}" dt="2021-06-08T15:17:28.733" v="12204" actId="1076"/>
        <pc:sldMkLst>
          <pc:docMk/>
          <pc:sldMk cId="3395727284" sldId="355"/>
        </pc:sldMkLst>
        <pc:spChg chg="add mod">
          <ac:chgData name="윤 영균" userId="04c8a41705465635" providerId="LiveId" clId="{98AD3851-E699-4B5D-B21B-2D6865878AB2}" dt="2021-06-08T15:17:28.733" v="12204" actId="1076"/>
          <ac:spMkLst>
            <pc:docMk/>
            <pc:sldMk cId="3395727284" sldId="355"/>
            <ac:spMk id="11" creationId="{90909DC5-3E8C-4275-9187-37CD072DDFAB}"/>
          </ac:spMkLst>
        </pc:spChg>
        <pc:spChg chg="mod">
          <ac:chgData name="윤 영균" userId="04c8a41705465635" providerId="LiveId" clId="{98AD3851-E699-4B5D-B21B-2D6865878AB2}" dt="2021-06-08T15:17:25.117" v="12203" actId="20577"/>
          <ac:spMkLst>
            <pc:docMk/>
            <pc:sldMk cId="3395727284" sldId="355"/>
            <ac:spMk id="12" creationId="{05E30F06-A7CC-4318-B16E-D5EFCA18411F}"/>
          </ac:spMkLst>
        </pc:spChg>
        <pc:spChg chg="mod">
          <ac:chgData name="윤 영균" userId="04c8a41705465635" providerId="LiveId" clId="{98AD3851-E699-4B5D-B21B-2D6865878AB2}" dt="2021-06-07T21:18:48.504" v="2575"/>
          <ac:spMkLst>
            <pc:docMk/>
            <pc:sldMk cId="3395727284" sldId="355"/>
            <ac:spMk id="13" creationId="{194BE268-C631-4DAC-A8ED-42C228FD5074}"/>
          </ac:spMkLst>
        </pc:spChg>
      </pc:sldChg>
      <pc:sldChg chg="addSp delSp modSp add mod modNotesTx">
        <pc:chgData name="윤 영균" userId="04c8a41705465635" providerId="LiveId" clId="{98AD3851-E699-4B5D-B21B-2D6865878AB2}" dt="2021-06-08T08:37:25.677" v="4344" actId="1036"/>
        <pc:sldMkLst>
          <pc:docMk/>
          <pc:sldMk cId="757560947" sldId="356"/>
        </pc:sldMkLst>
        <pc:spChg chg="add mod">
          <ac:chgData name="윤 영균" userId="04c8a41705465635" providerId="LiveId" clId="{98AD3851-E699-4B5D-B21B-2D6865878AB2}" dt="2021-06-08T08:37:25.677" v="4344" actId="1036"/>
          <ac:spMkLst>
            <pc:docMk/>
            <pc:sldMk cId="757560947" sldId="356"/>
            <ac:spMk id="11" creationId="{E86192FB-94AC-41C3-8814-5324E9545C99}"/>
          </ac:spMkLst>
        </pc:spChg>
        <pc:spChg chg="del">
          <ac:chgData name="윤 영균" userId="04c8a41705465635" providerId="LiveId" clId="{98AD3851-E699-4B5D-B21B-2D6865878AB2}" dt="2021-06-07T21:20:29.707" v="2597" actId="478"/>
          <ac:spMkLst>
            <pc:docMk/>
            <pc:sldMk cId="757560947" sldId="356"/>
            <ac:spMk id="12" creationId="{05E30F06-A7CC-4318-B16E-D5EFCA18411F}"/>
          </ac:spMkLst>
        </pc:spChg>
        <pc:spChg chg="add mod">
          <ac:chgData name="윤 영균" userId="04c8a41705465635" providerId="LiveId" clId="{98AD3851-E699-4B5D-B21B-2D6865878AB2}" dt="2021-06-08T08:34:19.820" v="4139" actId="1036"/>
          <ac:spMkLst>
            <pc:docMk/>
            <pc:sldMk cId="757560947" sldId="356"/>
            <ac:spMk id="12" creationId="{2988EC01-628D-4B50-8618-EE43B0E91A30}"/>
          </ac:spMkLst>
        </pc:spChg>
        <pc:spChg chg="mod">
          <ac:chgData name="윤 영균" userId="04c8a41705465635" providerId="LiveId" clId="{98AD3851-E699-4B5D-B21B-2D6865878AB2}" dt="2021-06-08T08:34:00.241" v="4098" actId="20577"/>
          <ac:spMkLst>
            <pc:docMk/>
            <pc:sldMk cId="757560947" sldId="356"/>
            <ac:spMk id="13" creationId="{194BE268-C631-4DAC-A8ED-42C228FD5074}"/>
          </ac:spMkLst>
        </pc:spChg>
        <pc:spChg chg="add del mod">
          <ac:chgData name="윤 영균" userId="04c8a41705465635" providerId="LiveId" clId="{98AD3851-E699-4B5D-B21B-2D6865878AB2}" dt="2021-06-08T08:34:35.058" v="4141" actId="478"/>
          <ac:spMkLst>
            <pc:docMk/>
            <pc:sldMk cId="757560947" sldId="356"/>
            <ac:spMk id="14" creationId="{160F642D-E9FD-4CA6-8CD5-21A317EAE4F6}"/>
          </ac:spMkLst>
        </pc:spChg>
        <pc:spChg chg="add mod">
          <ac:chgData name="윤 영균" userId="04c8a41705465635" providerId="LiveId" clId="{98AD3851-E699-4B5D-B21B-2D6865878AB2}" dt="2021-06-08T08:37:25.677" v="4344" actId="1036"/>
          <ac:spMkLst>
            <pc:docMk/>
            <pc:sldMk cId="757560947" sldId="356"/>
            <ac:spMk id="15" creationId="{5292ECBD-EC13-42D5-AA03-0215863998F1}"/>
          </ac:spMkLst>
        </pc:spChg>
        <pc:spChg chg="add mod">
          <ac:chgData name="윤 영균" userId="04c8a41705465635" providerId="LiveId" clId="{98AD3851-E699-4B5D-B21B-2D6865878AB2}" dt="2021-06-08T08:37:25.677" v="4344" actId="1036"/>
          <ac:spMkLst>
            <pc:docMk/>
            <pc:sldMk cId="757560947" sldId="356"/>
            <ac:spMk id="16" creationId="{244F32A3-0E59-49C5-82C7-4179A3F8B3F9}"/>
          </ac:spMkLst>
        </pc:spChg>
        <pc:spChg chg="add del mod">
          <ac:chgData name="윤 영균" userId="04c8a41705465635" providerId="LiveId" clId="{98AD3851-E699-4B5D-B21B-2D6865878AB2}" dt="2021-06-07T21:24:29.592" v="2664"/>
          <ac:spMkLst>
            <pc:docMk/>
            <pc:sldMk cId="757560947" sldId="356"/>
            <ac:spMk id="16" creationId="{472FCA39-2877-4E99-B2BA-ED9A48D7C627}"/>
          </ac:spMkLst>
        </pc:spChg>
        <pc:spChg chg="add del mod">
          <ac:chgData name="윤 영균" userId="04c8a41705465635" providerId="LiveId" clId="{98AD3851-E699-4B5D-B21B-2D6865878AB2}" dt="2021-06-08T08:34:35.058" v="4141" actId="478"/>
          <ac:spMkLst>
            <pc:docMk/>
            <pc:sldMk cId="757560947" sldId="356"/>
            <ac:spMk id="17" creationId="{A8865406-5DFD-41CE-A2AE-503943EBB697}"/>
          </ac:spMkLst>
        </pc:spChg>
      </pc:sldChg>
      <pc:sldChg chg="addSp delSp modSp add mod">
        <pc:chgData name="윤 영균" userId="04c8a41705465635" providerId="LiveId" clId="{98AD3851-E699-4B5D-B21B-2D6865878AB2}" dt="2021-06-08T08:36:30.351" v="4324" actId="1035"/>
        <pc:sldMkLst>
          <pc:docMk/>
          <pc:sldMk cId="40203350" sldId="357"/>
        </pc:sldMkLst>
        <pc:spChg chg="add mod">
          <ac:chgData name="윤 영균" userId="04c8a41705465635" providerId="LiveId" clId="{98AD3851-E699-4B5D-B21B-2D6865878AB2}" dt="2021-06-08T08:36:30.351" v="4324" actId="1035"/>
          <ac:spMkLst>
            <pc:docMk/>
            <pc:sldMk cId="40203350" sldId="357"/>
            <ac:spMk id="11" creationId="{C1FAE834-783D-4FCE-B6F1-926B2FB69DF0}"/>
          </ac:spMkLst>
        </pc:spChg>
        <pc:spChg chg="del">
          <ac:chgData name="윤 영균" userId="04c8a41705465635" providerId="LiveId" clId="{98AD3851-E699-4B5D-B21B-2D6865878AB2}" dt="2021-06-07T21:26:57.763" v="2721" actId="478"/>
          <ac:spMkLst>
            <pc:docMk/>
            <pc:sldMk cId="40203350" sldId="357"/>
            <ac:spMk id="11" creationId="{E86192FB-94AC-41C3-8814-5324E9545C99}"/>
          </ac:spMkLst>
        </pc:spChg>
        <pc:spChg chg="mod">
          <ac:chgData name="윤 영균" userId="04c8a41705465635" providerId="LiveId" clId="{98AD3851-E699-4B5D-B21B-2D6865878AB2}" dt="2021-06-08T08:36:04.676" v="4272" actId="20577"/>
          <ac:spMkLst>
            <pc:docMk/>
            <pc:sldMk cId="40203350" sldId="357"/>
            <ac:spMk id="13" creationId="{194BE268-C631-4DAC-A8ED-42C228FD5074}"/>
          </ac:spMkLst>
        </pc:spChg>
        <pc:spChg chg="del">
          <ac:chgData name="윤 영균" userId="04c8a41705465635" providerId="LiveId" clId="{98AD3851-E699-4B5D-B21B-2D6865878AB2}" dt="2021-06-07T21:30:39.380" v="2732" actId="478"/>
          <ac:spMkLst>
            <pc:docMk/>
            <pc:sldMk cId="40203350" sldId="357"/>
            <ac:spMk id="14" creationId="{160F642D-E9FD-4CA6-8CD5-21A317EAE4F6}"/>
          </ac:spMkLst>
        </pc:spChg>
        <pc:spChg chg="mod">
          <ac:chgData name="윤 영균" userId="04c8a41705465635" providerId="LiveId" clId="{98AD3851-E699-4B5D-B21B-2D6865878AB2}" dt="2021-06-08T08:36:08.752" v="4277" actId="1036"/>
          <ac:spMkLst>
            <pc:docMk/>
            <pc:sldMk cId="40203350" sldId="357"/>
            <ac:spMk id="15" creationId="{5292ECBD-EC13-42D5-AA03-0215863998F1}"/>
          </ac:spMkLst>
        </pc:spChg>
        <pc:spChg chg="del mod">
          <ac:chgData name="윤 영균" userId="04c8a41705465635" providerId="LiveId" clId="{98AD3851-E699-4B5D-B21B-2D6865878AB2}" dt="2021-06-07T21:30:39.380" v="2732" actId="478"/>
          <ac:spMkLst>
            <pc:docMk/>
            <pc:sldMk cId="40203350" sldId="357"/>
            <ac:spMk id="17" creationId="{A8865406-5DFD-41CE-A2AE-503943EBB697}"/>
          </ac:spMkLst>
        </pc:spChg>
      </pc:sldChg>
      <pc:sldChg chg="add del">
        <pc:chgData name="윤 영균" userId="04c8a41705465635" providerId="LiveId" clId="{98AD3851-E699-4B5D-B21B-2D6865878AB2}" dt="2021-06-07T21:26:29.351" v="2716" actId="47"/>
        <pc:sldMkLst>
          <pc:docMk/>
          <pc:sldMk cId="1859412225" sldId="357"/>
        </pc:sldMkLst>
      </pc:sldChg>
      <pc:sldChg chg="add del">
        <pc:chgData name="윤 영균" userId="04c8a41705465635" providerId="LiveId" clId="{98AD3851-E699-4B5D-B21B-2D6865878AB2}" dt="2021-06-07T21:24:34.976" v="2666" actId="47"/>
        <pc:sldMkLst>
          <pc:docMk/>
          <pc:sldMk cId="4146384944" sldId="357"/>
        </pc:sldMkLst>
      </pc:sldChg>
      <pc:sldChg chg="addSp delSp modSp add mod">
        <pc:chgData name="윤 영균" userId="04c8a41705465635" providerId="LiveId" clId="{98AD3851-E699-4B5D-B21B-2D6865878AB2}" dt="2021-06-08T08:39:30.527" v="4590" actId="1035"/>
        <pc:sldMkLst>
          <pc:docMk/>
          <pc:sldMk cId="1661877120" sldId="358"/>
        </pc:sldMkLst>
        <pc:spChg chg="add del mod">
          <ac:chgData name="윤 영균" userId="04c8a41705465635" providerId="LiveId" clId="{98AD3851-E699-4B5D-B21B-2D6865878AB2}" dt="2021-06-07T21:31:49.440" v="2740" actId="21"/>
          <ac:spMkLst>
            <pc:docMk/>
            <pc:sldMk cId="1661877120" sldId="358"/>
            <ac:spMk id="11" creationId="{2DCF0E19-E2CA-4D9B-95DE-3B266E324219}"/>
          </ac:spMkLst>
        </pc:spChg>
        <pc:spChg chg="add mod">
          <ac:chgData name="윤 영균" userId="04c8a41705465635" providerId="LiveId" clId="{98AD3851-E699-4B5D-B21B-2D6865878AB2}" dt="2021-06-08T08:38:35.236" v="4396" actId="1035"/>
          <ac:spMkLst>
            <pc:docMk/>
            <pc:sldMk cId="1661877120" sldId="358"/>
            <ac:spMk id="11" creationId="{F08DC472-424D-454D-84C3-C4E804B39869}"/>
          </ac:spMkLst>
        </pc:spChg>
        <pc:spChg chg="add del mod">
          <ac:chgData name="윤 영균" userId="04c8a41705465635" providerId="LiveId" clId="{98AD3851-E699-4B5D-B21B-2D6865878AB2}" dt="2021-06-07T21:33:44.029" v="2762"/>
          <ac:spMkLst>
            <pc:docMk/>
            <pc:sldMk cId="1661877120" sldId="358"/>
            <ac:spMk id="12" creationId="{4579C6E1-FD9B-4115-87A8-C2FF55DF7866}"/>
          </ac:spMkLst>
        </pc:spChg>
        <pc:spChg chg="add mod">
          <ac:chgData name="윤 영균" userId="04c8a41705465635" providerId="LiveId" clId="{98AD3851-E699-4B5D-B21B-2D6865878AB2}" dt="2021-06-08T08:39:30.527" v="4590" actId="1035"/>
          <ac:spMkLst>
            <pc:docMk/>
            <pc:sldMk cId="1661877120" sldId="358"/>
            <ac:spMk id="12" creationId="{E3417B67-F2EB-4B42-9124-EAB1C6C67758}"/>
          </ac:spMkLst>
        </pc:spChg>
        <pc:spChg chg="mod">
          <ac:chgData name="윤 영균" userId="04c8a41705465635" providerId="LiveId" clId="{98AD3851-E699-4B5D-B21B-2D6865878AB2}" dt="2021-06-08T08:38:30.171" v="4380" actId="20577"/>
          <ac:spMkLst>
            <pc:docMk/>
            <pc:sldMk cId="1661877120" sldId="358"/>
            <ac:spMk id="13" creationId="{194BE268-C631-4DAC-A8ED-42C228FD5074}"/>
          </ac:spMkLst>
        </pc:spChg>
        <pc:spChg chg="add mod">
          <ac:chgData name="윤 영균" userId="04c8a41705465635" providerId="LiveId" clId="{98AD3851-E699-4B5D-B21B-2D6865878AB2}" dt="2021-06-08T08:39:27.351" v="4586" actId="313"/>
          <ac:spMkLst>
            <pc:docMk/>
            <pc:sldMk cId="1661877120" sldId="358"/>
            <ac:spMk id="14" creationId="{21A31791-7FF6-4D91-9EFD-16705D3A3796}"/>
          </ac:spMkLst>
        </pc:spChg>
        <pc:spChg chg="mod">
          <ac:chgData name="윤 영균" userId="04c8a41705465635" providerId="LiveId" clId="{98AD3851-E699-4B5D-B21B-2D6865878AB2}" dt="2021-06-08T08:38:32.014" v="4385" actId="1036"/>
          <ac:spMkLst>
            <pc:docMk/>
            <pc:sldMk cId="1661877120" sldId="358"/>
            <ac:spMk id="15" creationId="{5292ECBD-EC13-42D5-AA03-0215863998F1}"/>
          </ac:spMkLst>
        </pc:spChg>
      </pc:sldChg>
      <pc:sldChg chg="addSp delSp modSp add mod">
        <pc:chgData name="윤 영균" userId="04c8a41705465635" providerId="LiveId" clId="{98AD3851-E699-4B5D-B21B-2D6865878AB2}" dt="2021-06-08T08:42:35.278" v="4872" actId="1035"/>
        <pc:sldMkLst>
          <pc:docMk/>
          <pc:sldMk cId="2094979728" sldId="359"/>
        </pc:sldMkLst>
        <pc:spChg chg="add mod">
          <ac:chgData name="윤 영균" userId="04c8a41705465635" providerId="LiveId" clId="{98AD3851-E699-4B5D-B21B-2D6865878AB2}" dt="2021-06-07T21:31:59.546" v="2743" actId="571"/>
          <ac:spMkLst>
            <pc:docMk/>
            <pc:sldMk cId="2094979728" sldId="359"/>
            <ac:spMk id="11" creationId="{6FFDA11A-0DAB-4553-B63C-EBDDB4D35666}"/>
          </ac:spMkLst>
        </pc:spChg>
        <pc:spChg chg="add mod">
          <ac:chgData name="윤 영균" userId="04c8a41705465635" providerId="LiveId" clId="{98AD3851-E699-4B5D-B21B-2D6865878AB2}" dt="2021-06-08T08:42:35.278" v="4872" actId="1035"/>
          <ac:spMkLst>
            <pc:docMk/>
            <pc:sldMk cId="2094979728" sldId="359"/>
            <ac:spMk id="11" creationId="{A29DBE2B-AA81-4ED8-882C-8B901492826A}"/>
          </ac:spMkLst>
        </pc:spChg>
        <pc:spChg chg="add mod">
          <ac:chgData name="윤 영균" userId="04c8a41705465635" providerId="LiveId" clId="{98AD3851-E699-4B5D-B21B-2D6865878AB2}" dt="2021-06-08T08:40:33.536" v="4656" actId="20577"/>
          <ac:spMkLst>
            <pc:docMk/>
            <pc:sldMk cId="2094979728" sldId="359"/>
            <ac:spMk id="12" creationId="{989F69D2-2234-4BDD-9058-1E69737A2310}"/>
          </ac:spMkLst>
        </pc:spChg>
        <pc:spChg chg="add mod">
          <ac:chgData name="윤 영균" userId="04c8a41705465635" providerId="LiveId" clId="{98AD3851-E699-4B5D-B21B-2D6865878AB2}" dt="2021-06-08T08:42:31.488" v="4869" actId="1036"/>
          <ac:spMkLst>
            <pc:docMk/>
            <pc:sldMk cId="2094979728" sldId="359"/>
            <ac:spMk id="13" creationId="{14FDCBAC-1FE6-4FBA-A277-1E5851F47C37}"/>
          </ac:spMkLst>
        </pc:spChg>
        <pc:spChg chg="add del mod">
          <ac:chgData name="윤 영균" userId="04c8a41705465635" providerId="LiveId" clId="{98AD3851-E699-4B5D-B21B-2D6865878AB2}" dt="2021-06-07T21:34:23.264" v="2769" actId="478"/>
          <ac:spMkLst>
            <pc:docMk/>
            <pc:sldMk cId="2094979728" sldId="359"/>
            <ac:spMk id="13" creationId="{194BE268-C631-4DAC-A8ED-42C228FD5074}"/>
          </ac:spMkLst>
        </pc:spChg>
        <pc:spChg chg="add mod">
          <ac:chgData name="윤 영균" userId="04c8a41705465635" providerId="LiveId" clId="{98AD3851-E699-4B5D-B21B-2D6865878AB2}" dt="2021-06-08T08:42:31.488" v="4869" actId="1036"/>
          <ac:spMkLst>
            <pc:docMk/>
            <pc:sldMk cId="2094979728" sldId="359"/>
            <ac:spMk id="14" creationId="{42C82E84-FCC8-4C9D-9B99-46DF414148A9}"/>
          </ac:spMkLst>
        </pc:spChg>
        <pc:spChg chg="mod">
          <ac:chgData name="윤 영균" userId="04c8a41705465635" providerId="LiveId" clId="{98AD3851-E699-4B5D-B21B-2D6865878AB2}" dt="2021-06-08T08:42:35.278" v="4872" actId="1035"/>
          <ac:spMkLst>
            <pc:docMk/>
            <pc:sldMk cId="2094979728" sldId="359"/>
            <ac:spMk id="15" creationId="{5292ECBD-EC13-42D5-AA03-0215863998F1}"/>
          </ac:spMkLst>
        </pc:spChg>
        <pc:spChg chg="add del mod">
          <ac:chgData name="윤 영균" userId="04c8a41705465635" providerId="LiveId" clId="{98AD3851-E699-4B5D-B21B-2D6865878AB2}" dt="2021-06-08T08:40:01.283" v="4592" actId="478"/>
          <ac:spMkLst>
            <pc:docMk/>
            <pc:sldMk cId="2094979728" sldId="359"/>
            <ac:spMk id="16" creationId="{28C06D34-29E4-4E0C-8639-0E7418FB8DF6}"/>
          </ac:spMkLst>
        </pc:spChg>
        <pc:spChg chg="add del mod">
          <ac:chgData name="윤 영균" userId="04c8a41705465635" providerId="LiveId" clId="{98AD3851-E699-4B5D-B21B-2D6865878AB2}" dt="2021-06-08T08:40:01.283" v="4592" actId="478"/>
          <ac:spMkLst>
            <pc:docMk/>
            <pc:sldMk cId="2094979728" sldId="359"/>
            <ac:spMk id="17" creationId="{04F27FBD-05DA-4FAD-8B7E-322FE644717F}"/>
          </ac:spMkLst>
        </pc:spChg>
      </pc:sldChg>
      <pc:sldChg chg="delSp modSp add del mod">
        <pc:chgData name="윤 영균" userId="04c8a41705465635" providerId="LiveId" clId="{98AD3851-E699-4B5D-B21B-2D6865878AB2}" dt="2021-06-07T21:41:17.203" v="2934" actId="47"/>
        <pc:sldMkLst>
          <pc:docMk/>
          <pc:sldMk cId="3860989994" sldId="360"/>
        </pc:sldMkLst>
        <pc:spChg chg="del">
          <ac:chgData name="윤 영균" userId="04c8a41705465635" providerId="LiveId" clId="{98AD3851-E699-4B5D-B21B-2D6865878AB2}" dt="2021-06-07T21:35:49.804" v="2780" actId="478"/>
          <ac:spMkLst>
            <pc:docMk/>
            <pc:sldMk cId="3860989994" sldId="360"/>
            <ac:spMk id="12" creationId="{989F69D2-2234-4BDD-9058-1E69737A2310}"/>
          </ac:spMkLst>
        </pc:spChg>
        <pc:spChg chg="del mod">
          <ac:chgData name="윤 영균" userId="04c8a41705465635" providerId="LiveId" clId="{98AD3851-E699-4B5D-B21B-2D6865878AB2}" dt="2021-06-07T21:41:02.892" v="2842" actId="21"/>
          <ac:spMkLst>
            <pc:docMk/>
            <pc:sldMk cId="3860989994" sldId="360"/>
            <ac:spMk id="13" creationId="{194BE268-C631-4DAC-A8ED-42C228FD5074}"/>
          </ac:spMkLst>
        </pc:spChg>
        <pc:spChg chg="del">
          <ac:chgData name="윤 영균" userId="04c8a41705465635" providerId="LiveId" clId="{98AD3851-E699-4B5D-B21B-2D6865878AB2}" dt="2021-06-07T21:38:05.533" v="2813" actId="478"/>
          <ac:spMkLst>
            <pc:docMk/>
            <pc:sldMk cId="3860989994" sldId="360"/>
            <ac:spMk id="14" creationId="{42C82E84-FCC8-4C9D-9B99-46DF414148A9}"/>
          </ac:spMkLst>
        </pc:spChg>
        <pc:spChg chg="del mod">
          <ac:chgData name="윤 영균" userId="04c8a41705465635" providerId="LiveId" clId="{98AD3851-E699-4B5D-B21B-2D6865878AB2}" dt="2021-06-07T21:41:02.892" v="2842" actId="21"/>
          <ac:spMkLst>
            <pc:docMk/>
            <pc:sldMk cId="3860989994" sldId="360"/>
            <ac:spMk id="15" creationId="{5292ECBD-EC13-42D5-AA03-0215863998F1}"/>
          </ac:spMkLst>
        </pc:spChg>
      </pc:sldChg>
      <pc:sldChg chg="addSp delSp modSp add mod">
        <pc:chgData name="윤 영균" userId="04c8a41705465635" providerId="LiveId" clId="{98AD3851-E699-4B5D-B21B-2D6865878AB2}" dt="2021-06-07T21:39:17.073" v="2824" actId="14100"/>
        <pc:sldMkLst>
          <pc:docMk/>
          <pc:sldMk cId="3465551674" sldId="361"/>
        </pc:sldMkLst>
        <pc:spChg chg="del mod">
          <ac:chgData name="윤 영균" userId="04c8a41705465635" providerId="LiveId" clId="{98AD3851-E699-4B5D-B21B-2D6865878AB2}" dt="2021-06-07T21:38:38.097" v="2817" actId="478"/>
          <ac:spMkLst>
            <pc:docMk/>
            <pc:sldMk cId="3465551674" sldId="361"/>
            <ac:spMk id="11" creationId="{F6637650-9643-4C8B-B8AB-83C31E14B214}"/>
          </ac:spMkLst>
        </pc:spChg>
        <pc:spChg chg="mod">
          <ac:chgData name="윤 영균" userId="04c8a41705465635" providerId="LiveId" clId="{98AD3851-E699-4B5D-B21B-2D6865878AB2}" dt="2021-06-07T21:38:36.498" v="2816"/>
          <ac:spMkLst>
            <pc:docMk/>
            <pc:sldMk cId="3465551674" sldId="361"/>
            <ac:spMk id="13" creationId="{194BE268-C631-4DAC-A8ED-42C228FD5074}"/>
          </ac:spMkLst>
        </pc:spChg>
        <pc:picChg chg="add mod">
          <ac:chgData name="윤 영균" userId="04c8a41705465635" providerId="LiveId" clId="{98AD3851-E699-4B5D-B21B-2D6865878AB2}" dt="2021-06-07T21:39:17.073" v="2824" actId="14100"/>
          <ac:picMkLst>
            <pc:docMk/>
            <pc:sldMk cId="3465551674" sldId="361"/>
            <ac:picMk id="12" creationId="{CB17FCA4-42C7-4023-81D1-1EAADACF1044}"/>
          </ac:picMkLst>
        </pc:picChg>
      </pc:sldChg>
      <pc:sldChg chg="delSp modSp add del mod ord">
        <pc:chgData name="윤 영균" userId="04c8a41705465635" providerId="LiveId" clId="{98AD3851-E699-4B5D-B21B-2D6865878AB2}" dt="2021-06-08T10:26:09.495" v="11732" actId="47"/>
        <pc:sldMkLst>
          <pc:docMk/>
          <pc:sldMk cId="1115627433" sldId="362"/>
        </pc:sldMkLst>
        <pc:spChg chg="del">
          <ac:chgData name="윤 영균" userId="04c8a41705465635" providerId="LiveId" clId="{98AD3851-E699-4B5D-B21B-2D6865878AB2}" dt="2021-06-07T21:40:10.749" v="2832" actId="478"/>
          <ac:spMkLst>
            <pc:docMk/>
            <pc:sldMk cId="1115627433" sldId="362"/>
            <ac:spMk id="7" creationId="{00000000-0000-0000-0000-000000000000}"/>
          </ac:spMkLst>
        </pc:spChg>
        <pc:spChg chg="del">
          <ac:chgData name="윤 영균" userId="04c8a41705465635" providerId="LiveId" clId="{98AD3851-E699-4B5D-B21B-2D6865878AB2}" dt="2021-06-07T21:40:09.550" v="2831" actId="478"/>
          <ac:spMkLst>
            <pc:docMk/>
            <pc:sldMk cId="1115627433" sldId="362"/>
            <ac:spMk id="13" creationId="{194BE268-C631-4DAC-A8ED-42C228FD5074}"/>
          </ac:spMkLst>
        </pc:spChg>
        <pc:picChg chg="del mod">
          <ac:chgData name="윤 영균" userId="04c8a41705465635" providerId="LiveId" clId="{98AD3851-E699-4B5D-B21B-2D6865878AB2}" dt="2021-06-08T10:26:07.027" v="11730" actId="478"/>
          <ac:picMkLst>
            <pc:docMk/>
            <pc:sldMk cId="1115627433" sldId="362"/>
            <ac:picMk id="3" creationId="{F18ACC04-B28A-4B22-B68A-CF92369FF38C}"/>
          </ac:picMkLst>
        </pc:picChg>
        <pc:picChg chg="del mod">
          <ac:chgData name="윤 영균" userId="04c8a41705465635" providerId="LiveId" clId="{98AD3851-E699-4B5D-B21B-2D6865878AB2}" dt="2021-06-08T10:26:07.027" v="11730" actId="478"/>
          <ac:picMkLst>
            <pc:docMk/>
            <pc:sldMk cId="1115627433" sldId="362"/>
            <ac:picMk id="5" creationId="{347A8160-F172-4C57-B9B2-2AF977384CFD}"/>
          </ac:picMkLst>
        </pc:picChg>
        <pc:picChg chg="del mod">
          <ac:chgData name="윤 영균" userId="04c8a41705465635" providerId="LiveId" clId="{98AD3851-E699-4B5D-B21B-2D6865878AB2}" dt="2021-06-08T10:26:07.027" v="11730" actId="478"/>
          <ac:picMkLst>
            <pc:docMk/>
            <pc:sldMk cId="1115627433" sldId="362"/>
            <ac:picMk id="12" creationId="{6381F38B-CE7B-4450-97EE-52D009EF69C9}"/>
          </ac:picMkLst>
        </pc:picChg>
      </pc:sldChg>
      <pc:sldChg chg="delSp add del mod ord">
        <pc:chgData name="윤 영균" userId="04c8a41705465635" providerId="LiveId" clId="{98AD3851-E699-4B5D-B21B-2D6865878AB2}" dt="2021-06-08T10:26:09.495" v="11732" actId="47"/>
        <pc:sldMkLst>
          <pc:docMk/>
          <pc:sldMk cId="747144602" sldId="363"/>
        </pc:sldMkLst>
        <pc:spChg chg="del">
          <ac:chgData name="윤 영균" userId="04c8a41705465635" providerId="LiveId" clId="{98AD3851-E699-4B5D-B21B-2D6865878AB2}" dt="2021-06-07T21:40:14.359" v="2833" actId="478"/>
          <ac:spMkLst>
            <pc:docMk/>
            <pc:sldMk cId="747144602" sldId="363"/>
            <ac:spMk id="7" creationId="{00000000-0000-0000-0000-000000000000}"/>
          </ac:spMkLst>
        </pc:spChg>
        <pc:spChg chg="del">
          <ac:chgData name="윤 영균" userId="04c8a41705465635" providerId="LiveId" clId="{98AD3851-E699-4B5D-B21B-2D6865878AB2}" dt="2021-06-07T21:40:14.359" v="2833" actId="478"/>
          <ac:spMkLst>
            <pc:docMk/>
            <pc:sldMk cId="747144602" sldId="363"/>
            <ac:spMk id="13" creationId="{194BE268-C631-4DAC-A8ED-42C228FD5074}"/>
          </ac:spMkLst>
        </pc:spChg>
        <pc:picChg chg="del">
          <ac:chgData name="윤 영균" userId="04c8a41705465635" providerId="LiveId" clId="{98AD3851-E699-4B5D-B21B-2D6865878AB2}" dt="2021-06-08T10:26:08.186" v="11731" actId="478"/>
          <ac:picMkLst>
            <pc:docMk/>
            <pc:sldMk cId="747144602" sldId="363"/>
            <ac:picMk id="4" creationId="{E0E140F2-C25B-4318-920B-B18F2609FC7B}"/>
          </ac:picMkLst>
        </pc:picChg>
      </pc:sldChg>
      <pc:sldChg chg="addSp delSp modSp add mod modNotesTx">
        <pc:chgData name="윤 영균" userId="04c8a41705465635" providerId="LiveId" clId="{98AD3851-E699-4B5D-B21B-2D6865878AB2}" dt="2021-06-08T08:47:25.796" v="5397" actId="14100"/>
        <pc:sldMkLst>
          <pc:docMk/>
          <pc:sldMk cId="3613934336" sldId="364"/>
        </pc:sldMkLst>
        <pc:spChg chg="add mod">
          <ac:chgData name="윤 영균" userId="04c8a41705465635" providerId="LiveId" clId="{98AD3851-E699-4B5D-B21B-2D6865878AB2}" dt="2021-06-07T21:46:25.455" v="3037" actId="1036"/>
          <ac:spMkLst>
            <pc:docMk/>
            <pc:sldMk cId="3613934336" sldId="364"/>
            <ac:spMk id="11" creationId="{0A6A0469-A34E-4EFF-953B-2D14BF471C82}"/>
          </ac:spMkLst>
        </pc:spChg>
        <pc:spChg chg="add mod">
          <ac:chgData name="윤 영균" userId="04c8a41705465635" providerId="LiveId" clId="{98AD3851-E699-4B5D-B21B-2D6865878AB2}" dt="2021-06-08T08:47:13.420" v="5395" actId="1035"/>
          <ac:spMkLst>
            <pc:docMk/>
            <pc:sldMk cId="3613934336" sldId="364"/>
            <ac:spMk id="12" creationId="{3686BAEE-DD53-42FE-BAF4-D6C248A09F08}"/>
          </ac:spMkLst>
        </pc:spChg>
        <pc:spChg chg="del mod">
          <ac:chgData name="윤 영균" userId="04c8a41705465635" providerId="LiveId" clId="{98AD3851-E699-4B5D-B21B-2D6865878AB2}" dt="2021-06-07T21:46:18.837" v="3034" actId="478"/>
          <ac:spMkLst>
            <pc:docMk/>
            <pc:sldMk cId="3613934336" sldId="364"/>
            <ac:spMk id="12" creationId="{989F69D2-2234-4BDD-9058-1E69737A2310}"/>
          </ac:spMkLst>
        </pc:spChg>
        <pc:spChg chg="add mod">
          <ac:chgData name="윤 영균" userId="04c8a41705465635" providerId="LiveId" clId="{98AD3851-E699-4B5D-B21B-2D6865878AB2}" dt="2021-06-08T08:47:11.134" v="5391" actId="1036"/>
          <ac:spMkLst>
            <pc:docMk/>
            <pc:sldMk cId="3613934336" sldId="364"/>
            <ac:spMk id="13" creationId="{D84247AF-B520-47B7-84B7-C4AD6822E7A8}"/>
          </ac:spMkLst>
        </pc:spChg>
        <pc:spChg chg="del">
          <ac:chgData name="윤 영균" userId="04c8a41705465635" providerId="LiveId" clId="{98AD3851-E699-4B5D-B21B-2D6865878AB2}" dt="2021-06-07T21:41:54.882" v="2937" actId="478"/>
          <ac:spMkLst>
            <pc:docMk/>
            <pc:sldMk cId="3613934336" sldId="364"/>
            <ac:spMk id="14" creationId="{42C82E84-FCC8-4C9D-9B99-46DF414148A9}"/>
          </ac:spMkLst>
        </pc:spChg>
        <pc:spChg chg="del">
          <ac:chgData name="윤 영균" userId="04c8a41705465635" providerId="LiveId" clId="{98AD3851-E699-4B5D-B21B-2D6865878AB2}" dt="2021-06-07T21:41:54.882" v="2937" actId="478"/>
          <ac:spMkLst>
            <pc:docMk/>
            <pc:sldMk cId="3613934336" sldId="364"/>
            <ac:spMk id="15" creationId="{5292ECBD-EC13-42D5-AA03-0215863998F1}"/>
          </ac:spMkLst>
        </pc:spChg>
        <pc:spChg chg="del">
          <ac:chgData name="윤 영균" userId="04c8a41705465635" providerId="LiveId" clId="{98AD3851-E699-4B5D-B21B-2D6865878AB2}" dt="2021-06-07T21:41:54.882" v="2937" actId="478"/>
          <ac:spMkLst>
            <pc:docMk/>
            <pc:sldMk cId="3613934336" sldId="364"/>
            <ac:spMk id="16" creationId="{28C06D34-29E4-4E0C-8639-0E7418FB8DF6}"/>
          </ac:spMkLst>
        </pc:spChg>
        <pc:spChg chg="del">
          <ac:chgData name="윤 영균" userId="04c8a41705465635" providerId="LiveId" clId="{98AD3851-E699-4B5D-B21B-2D6865878AB2}" dt="2021-06-07T21:41:54.882" v="2937" actId="478"/>
          <ac:spMkLst>
            <pc:docMk/>
            <pc:sldMk cId="3613934336" sldId="364"/>
            <ac:spMk id="17" creationId="{04F27FBD-05DA-4FAD-8B7E-322FE644717F}"/>
          </ac:spMkLst>
        </pc:spChg>
        <pc:spChg chg="add del">
          <ac:chgData name="윤 영균" userId="04c8a41705465635" providerId="LiveId" clId="{98AD3851-E699-4B5D-B21B-2D6865878AB2}" dt="2021-06-07T22:25:42.013" v="3052" actId="22"/>
          <ac:spMkLst>
            <pc:docMk/>
            <pc:sldMk cId="3613934336" sldId="364"/>
            <ac:spMk id="21" creationId="{926C58BD-906B-4AC7-8F4B-9090FF04B168}"/>
          </ac:spMkLst>
        </pc:spChg>
        <pc:picChg chg="add del mod">
          <ac:chgData name="윤 영균" userId="04c8a41705465635" providerId="LiveId" clId="{98AD3851-E699-4B5D-B21B-2D6865878AB2}" dt="2021-06-07T21:44:53.966" v="2977"/>
          <ac:picMkLst>
            <pc:docMk/>
            <pc:sldMk cId="3613934336" sldId="364"/>
            <ac:picMk id="18" creationId="{04ECD8A4-8BCC-43E4-B43F-5C72249232C4}"/>
          </ac:picMkLst>
        </pc:picChg>
        <pc:picChg chg="add del mod">
          <ac:chgData name="윤 영균" userId="04c8a41705465635" providerId="LiveId" clId="{98AD3851-E699-4B5D-B21B-2D6865878AB2}" dt="2021-06-07T21:46:36.803" v="3042" actId="21"/>
          <ac:picMkLst>
            <pc:docMk/>
            <pc:sldMk cId="3613934336" sldId="364"/>
            <ac:picMk id="19" creationId="{69081765-6CC7-4CC4-9822-E4654BA76743}"/>
          </ac:picMkLst>
        </pc:picChg>
        <pc:picChg chg="add mod">
          <ac:chgData name="윤 영균" userId="04c8a41705465635" providerId="LiveId" clId="{98AD3851-E699-4B5D-B21B-2D6865878AB2}" dt="2021-06-08T08:47:25.796" v="5397" actId="14100"/>
          <ac:picMkLst>
            <pc:docMk/>
            <pc:sldMk cId="3613934336" sldId="364"/>
            <ac:picMk id="20" creationId="{6467619E-7D12-4689-AA31-AC561DAE228C}"/>
          </ac:picMkLst>
        </pc:picChg>
      </pc:sldChg>
      <pc:sldChg chg="addSp delSp modSp add del mod">
        <pc:chgData name="윤 영균" userId="04c8a41705465635" providerId="LiveId" clId="{98AD3851-E699-4B5D-B21B-2D6865878AB2}" dt="2021-06-07T22:37:35.237" v="3204" actId="47"/>
        <pc:sldMkLst>
          <pc:docMk/>
          <pc:sldMk cId="406520553" sldId="365"/>
        </pc:sldMkLst>
        <pc:spChg chg="del">
          <ac:chgData name="윤 영균" userId="04c8a41705465635" providerId="LiveId" clId="{98AD3851-E699-4B5D-B21B-2D6865878AB2}" dt="2021-06-07T21:43:39.402" v="2959" actId="478"/>
          <ac:spMkLst>
            <pc:docMk/>
            <pc:sldMk cId="406520553" sldId="365"/>
            <ac:spMk id="8" creationId="{8251AF58-64A2-47EF-9073-70CD005EF533}"/>
          </ac:spMkLst>
        </pc:spChg>
        <pc:picChg chg="add del mod">
          <ac:chgData name="윤 영균" userId="04c8a41705465635" providerId="LiveId" clId="{98AD3851-E699-4B5D-B21B-2D6865878AB2}" dt="2021-06-07T21:44:46.502" v="2973" actId="21"/>
          <ac:picMkLst>
            <pc:docMk/>
            <pc:sldMk cId="406520553" sldId="365"/>
            <ac:picMk id="3" creationId="{5C41AA4B-77CC-49A4-B72A-3C1740E334DD}"/>
          </ac:picMkLst>
        </pc:picChg>
        <pc:picChg chg="add del mod">
          <ac:chgData name="윤 영균" userId="04c8a41705465635" providerId="LiveId" clId="{98AD3851-E699-4B5D-B21B-2D6865878AB2}" dt="2021-06-07T21:45:01.727" v="2980" actId="478"/>
          <ac:picMkLst>
            <pc:docMk/>
            <pc:sldMk cId="406520553" sldId="365"/>
            <ac:picMk id="5" creationId="{249B4147-2934-4242-A751-1FA0D25ACC03}"/>
          </ac:picMkLst>
        </pc:picChg>
        <pc:picChg chg="add del mod">
          <ac:chgData name="윤 영균" userId="04c8a41705465635" providerId="LiveId" clId="{98AD3851-E699-4B5D-B21B-2D6865878AB2}" dt="2021-06-07T21:45:01.727" v="2980" actId="478"/>
          <ac:picMkLst>
            <pc:docMk/>
            <pc:sldMk cId="406520553" sldId="365"/>
            <ac:picMk id="7" creationId="{467F73D0-D3CA-4EDC-974F-95FDBED7259E}"/>
          </ac:picMkLst>
        </pc:picChg>
        <pc:picChg chg="add del mod">
          <ac:chgData name="윤 영균" userId="04c8a41705465635" providerId="LiveId" clId="{98AD3851-E699-4B5D-B21B-2D6865878AB2}" dt="2021-06-07T21:45:01.727" v="2980" actId="478"/>
          <ac:picMkLst>
            <pc:docMk/>
            <pc:sldMk cId="406520553" sldId="365"/>
            <ac:picMk id="12" creationId="{F5E708CF-4FE0-4A90-93FD-30D74346189F}"/>
          </ac:picMkLst>
        </pc:picChg>
        <pc:picChg chg="add del mod">
          <ac:chgData name="윤 영균" userId="04c8a41705465635" providerId="LiveId" clId="{98AD3851-E699-4B5D-B21B-2D6865878AB2}" dt="2021-06-07T21:45:01.727" v="2980" actId="478"/>
          <ac:picMkLst>
            <pc:docMk/>
            <pc:sldMk cId="406520553" sldId="365"/>
            <ac:picMk id="14" creationId="{0362D962-AA4E-4551-8AE2-79A486DB1A98}"/>
          </ac:picMkLst>
        </pc:picChg>
        <pc:picChg chg="add del mod">
          <ac:chgData name="윤 영균" userId="04c8a41705465635" providerId="LiveId" clId="{98AD3851-E699-4B5D-B21B-2D6865878AB2}" dt="2021-06-07T21:45:01.727" v="2980" actId="478"/>
          <ac:picMkLst>
            <pc:docMk/>
            <pc:sldMk cId="406520553" sldId="365"/>
            <ac:picMk id="16" creationId="{0BD444C2-E5E0-42C0-891D-0C2D40AB9F03}"/>
          </ac:picMkLst>
        </pc:picChg>
        <pc:picChg chg="add del mod">
          <ac:chgData name="윤 영균" userId="04c8a41705465635" providerId="LiveId" clId="{98AD3851-E699-4B5D-B21B-2D6865878AB2}" dt="2021-06-07T21:45:01.727" v="2980" actId="478"/>
          <ac:picMkLst>
            <pc:docMk/>
            <pc:sldMk cId="406520553" sldId="365"/>
            <ac:picMk id="18" creationId="{1C9C842D-E696-49C4-8B95-E4DE5816D579}"/>
          </ac:picMkLst>
        </pc:picChg>
        <pc:picChg chg="add del mod">
          <ac:chgData name="윤 영균" userId="04c8a41705465635" providerId="LiveId" clId="{98AD3851-E699-4B5D-B21B-2D6865878AB2}" dt="2021-06-07T21:45:00.236" v="2979"/>
          <ac:picMkLst>
            <pc:docMk/>
            <pc:sldMk cId="406520553" sldId="365"/>
            <ac:picMk id="19" creationId="{2C98E212-86D8-4E82-B8A3-24A62F6EE6D9}"/>
          </ac:picMkLst>
        </pc:picChg>
        <pc:picChg chg="add del mod">
          <ac:chgData name="윤 영균" userId="04c8a41705465635" providerId="LiveId" clId="{98AD3851-E699-4B5D-B21B-2D6865878AB2}" dt="2021-06-07T21:45:32.724" v="2993" actId="21"/>
          <ac:picMkLst>
            <pc:docMk/>
            <pc:sldMk cId="406520553" sldId="365"/>
            <ac:picMk id="21" creationId="{B41A7250-53C1-409B-BE90-9301367848A1}"/>
          </ac:picMkLst>
        </pc:picChg>
        <pc:picChg chg="add del mod">
          <ac:chgData name="윤 영균" userId="04c8a41705465635" providerId="LiveId" clId="{98AD3851-E699-4B5D-B21B-2D6865878AB2}" dt="2021-06-07T22:30:27.588" v="3074" actId="478"/>
          <ac:picMkLst>
            <pc:docMk/>
            <pc:sldMk cId="406520553" sldId="365"/>
            <ac:picMk id="23" creationId="{65578B32-EF4F-4333-905C-248DB5C30AA4}"/>
          </ac:picMkLst>
        </pc:picChg>
        <pc:picChg chg="add del mod">
          <ac:chgData name="윤 영균" userId="04c8a41705465635" providerId="LiveId" clId="{98AD3851-E699-4B5D-B21B-2D6865878AB2}" dt="2021-06-07T22:30:28.982" v="3075" actId="21"/>
          <ac:picMkLst>
            <pc:docMk/>
            <pc:sldMk cId="406520553" sldId="365"/>
            <ac:picMk id="25" creationId="{B2D56B5E-01C2-4E70-8AAB-329996FE72AD}"/>
          </ac:picMkLst>
        </pc:picChg>
        <pc:picChg chg="add del mod">
          <ac:chgData name="윤 영균" userId="04c8a41705465635" providerId="LiveId" clId="{98AD3851-E699-4B5D-B21B-2D6865878AB2}" dt="2021-06-07T22:31:08.026" v="3081" actId="21"/>
          <ac:picMkLst>
            <pc:docMk/>
            <pc:sldMk cId="406520553" sldId="365"/>
            <ac:picMk id="27" creationId="{BB24B30A-55B5-4F14-8580-ACE017DB289F}"/>
          </ac:picMkLst>
        </pc:picChg>
        <pc:picChg chg="add del mod">
          <ac:chgData name="윤 영균" userId="04c8a41705465635" providerId="LiveId" clId="{98AD3851-E699-4B5D-B21B-2D6865878AB2}" dt="2021-06-07T22:31:20.145" v="3086" actId="21"/>
          <ac:picMkLst>
            <pc:docMk/>
            <pc:sldMk cId="406520553" sldId="365"/>
            <ac:picMk id="29" creationId="{005A5648-9E28-481F-BE12-E893F07AEF5A}"/>
          </ac:picMkLst>
        </pc:picChg>
        <pc:picChg chg="add del mod">
          <ac:chgData name="윤 영균" userId="04c8a41705465635" providerId="LiveId" clId="{98AD3851-E699-4B5D-B21B-2D6865878AB2}" dt="2021-06-07T22:32:33.774" v="3137" actId="21"/>
          <ac:picMkLst>
            <pc:docMk/>
            <pc:sldMk cId="406520553" sldId="365"/>
            <ac:picMk id="31" creationId="{D6993678-9109-459A-B4A8-6685286B992C}"/>
          </ac:picMkLst>
        </pc:picChg>
        <pc:picChg chg="add del mod">
          <ac:chgData name="윤 영균" userId="04c8a41705465635" providerId="LiveId" clId="{98AD3851-E699-4B5D-B21B-2D6865878AB2}" dt="2021-06-07T22:32:54.753" v="3143" actId="21"/>
          <ac:picMkLst>
            <pc:docMk/>
            <pc:sldMk cId="406520553" sldId="365"/>
            <ac:picMk id="33" creationId="{82F0BE91-A1FC-4F16-B242-44E5034AD690}"/>
          </ac:picMkLst>
        </pc:picChg>
        <pc:picChg chg="add del mod ord">
          <ac:chgData name="윤 영균" userId="04c8a41705465635" providerId="LiveId" clId="{98AD3851-E699-4B5D-B21B-2D6865878AB2}" dt="2021-06-07T21:47:02.053" v="3047" actId="21"/>
          <ac:picMkLst>
            <pc:docMk/>
            <pc:sldMk cId="406520553" sldId="365"/>
            <ac:picMk id="34" creationId="{E68AF5EC-10C0-4414-9465-ED2F3CB7F350}"/>
          </ac:picMkLst>
        </pc:picChg>
        <pc:picChg chg="add del mod">
          <ac:chgData name="윤 영균" userId="04c8a41705465635" providerId="LiveId" clId="{98AD3851-E699-4B5D-B21B-2D6865878AB2}" dt="2021-06-07T22:35:39.195" v="3181" actId="14100"/>
          <ac:picMkLst>
            <pc:docMk/>
            <pc:sldMk cId="406520553" sldId="365"/>
            <ac:picMk id="36" creationId="{6116966E-569C-44BF-9AF5-896D14727155}"/>
          </ac:picMkLst>
        </pc:picChg>
        <pc:picChg chg="add mod">
          <ac:chgData name="윤 영균" userId="04c8a41705465635" providerId="LiveId" clId="{98AD3851-E699-4B5D-B21B-2D6865878AB2}" dt="2021-06-07T22:35:39.195" v="3181" actId="14100"/>
          <ac:picMkLst>
            <pc:docMk/>
            <pc:sldMk cId="406520553" sldId="365"/>
            <ac:picMk id="38" creationId="{4605C697-2DE5-4801-97F2-361069B63F78}"/>
          </ac:picMkLst>
        </pc:picChg>
        <pc:picChg chg="add mod">
          <ac:chgData name="윤 영균" userId="04c8a41705465635" providerId="LiveId" clId="{98AD3851-E699-4B5D-B21B-2D6865878AB2}" dt="2021-06-07T22:35:39.195" v="3181" actId="14100"/>
          <ac:picMkLst>
            <pc:docMk/>
            <pc:sldMk cId="406520553" sldId="365"/>
            <ac:picMk id="40" creationId="{13780F26-29D3-477C-88DC-1EDE4B7967CA}"/>
          </ac:picMkLst>
        </pc:picChg>
        <pc:cxnChg chg="del">
          <ac:chgData name="윤 영균" userId="04c8a41705465635" providerId="LiveId" clId="{98AD3851-E699-4B5D-B21B-2D6865878AB2}" dt="2021-06-07T21:43:39.402" v="2959" actId="478"/>
          <ac:cxnSpMkLst>
            <pc:docMk/>
            <pc:sldMk cId="406520553" sldId="365"/>
            <ac:cxnSpMk id="9" creationId="{5F326EDD-A356-44C2-8C14-A22FBDDBC496}"/>
          </ac:cxnSpMkLst>
        </pc:cxnChg>
        <pc:cxnChg chg="del">
          <ac:chgData name="윤 영균" userId="04c8a41705465635" providerId="LiveId" clId="{98AD3851-E699-4B5D-B21B-2D6865878AB2}" dt="2021-06-07T21:43:39.402" v="2959" actId="478"/>
          <ac:cxnSpMkLst>
            <pc:docMk/>
            <pc:sldMk cId="406520553" sldId="365"/>
            <ac:cxnSpMk id="10" creationId="{14D2872C-EBAB-40F4-B561-8D27E7D8594E}"/>
          </ac:cxnSpMkLst>
        </pc:cxnChg>
      </pc:sldChg>
      <pc:sldChg chg="addSp delSp modSp add mod modNotesTx">
        <pc:chgData name="윤 영균" userId="04c8a41705465635" providerId="LiveId" clId="{98AD3851-E699-4B5D-B21B-2D6865878AB2}" dt="2021-06-07T22:52:23.634" v="3261" actId="1076"/>
        <pc:sldMkLst>
          <pc:docMk/>
          <pc:sldMk cId="115622736" sldId="366"/>
        </pc:sldMkLst>
        <pc:spChg chg="mod">
          <ac:chgData name="윤 영균" userId="04c8a41705465635" providerId="LiveId" clId="{98AD3851-E699-4B5D-B21B-2D6865878AB2}" dt="2021-06-07T22:25:57.423" v="3054"/>
          <ac:spMkLst>
            <pc:docMk/>
            <pc:sldMk cId="115622736" sldId="366"/>
            <ac:spMk id="11" creationId="{0A6A0469-A34E-4EFF-953B-2D14BF471C82}"/>
          </ac:spMkLst>
        </pc:spChg>
        <pc:spChg chg="del">
          <ac:chgData name="윤 영균" userId="04c8a41705465635" providerId="LiveId" clId="{98AD3851-E699-4B5D-B21B-2D6865878AB2}" dt="2021-06-07T22:26:02.286" v="3055" actId="478"/>
          <ac:spMkLst>
            <pc:docMk/>
            <pc:sldMk cId="115622736" sldId="366"/>
            <ac:spMk id="13" creationId="{D84247AF-B520-47B7-84B7-C4AD6822E7A8}"/>
          </ac:spMkLst>
        </pc:spChg>
        <pc:spChg chg="add mod">
          <ac:chgData name="윤 영균" userId="04c8a41705465635" providerId="LiveId" clId="{98AD3851-E699-4B5D-B21B-2D6865878AB2}" dt="2021-06-07T22:49:18.183" v="3230" actId="1076"/>
          <ac:spMkLst>
            <pc:docMk/>
            <pc:sldMk cId="115622736" sldId="366"/>
            <ac:spMk id="15" creationId="{2E8D306F-36E4-4697-885B-98A516D4B294}"/>
          </ac:spMkLst>
        </pc:spChg>
        <pc:spChg chg="add mod">
          <ac:chgData name="윤 영균" userId="04c8a41705465635" providerId="LiveId" clId="{98AD3851-E699-4B5D-B21B-2D6865878AB2}" dt="2021-06-07T22:50:05.948" v="3236"/>
          <ac:spMkLst>
            <pc:docMk/>
            <pc:sldMk cId="115622736" sldId="366"/>
            <ac:spMk id="16" creationId="{54D81A0C-1A9E-493F-9F27-BF80CD72296B}"/>
          </ac:spMkLst>
        </pc:spChg>
        <pc:spChg chg="add mod">
          <ac:chgData name="윤 영균" userId="04c8a41705465635" providerId="LiveId" clId="{98AD3851-E699-4B5D-B21B-2D6865878AB2}" dt="2021-06-07T22:50:13.072" v="3240" actId="20577"/>
          <ac:spMkLst>
            <pc:docMk/>
            <pc:sldMk cId="115622736" sldId="366"/>
            <ac:spMk id="17" creationId="{A9516E16-8A3D-486C-9D8B-7BC93DBAD7C7}"/>
          </ac:spMkLst>
        </pc:spChg>
        <pc:spChg chg="add mod">
          <ac:chgData name="윤 영균" userId="04c8a41705465635" providerId="LiveId" clId="{98AD3851-E699-4B5D-B21B-2D6865878AB2}" dt="2021-06-07T22:50:18.851" v="3241"/>
          <ac:spMkLst>
            <pc:docMk/>
            <pc:sldMk cId="115622736" sldId="366"/>
            <ac:spMk id="18" creationId="{9AFC04FB-92DE-468C-BFB6-0DC26F8ACFD6}"/>
          </ac:spMkLst>
        </pc:spChg>
        <pc:spChg chg="add mod">
          <ac:chgData name="윤 영균" userId="04c8a41705465635" providerId="LiveId" clId="{98AD3851-E699-4B5D-B21B-2D6865878AB2}" dt="2021-06-07T22:50:27.397" v="3242"/>
          <ac:spMkLst>
            <pc:docMk/>
            <pc:sldMk cId="115622736" sldId="366"/>
            <ac:spMk id="19" creationId="{8818AB65-5E29-4B02-898C-57CF4229E492}"/>
          </ac:spMkLst>
        </pc:spChg>
        <pc:picChg chg="add del mod">
          <ac:chgData name="윤 영균" userId="04c8a41705465635" providerId="LiveId" clId="{98AD3851-E699-4B5D-B21B-2D6865878AB2}" dt="2021-06-07T22:48:56.067" v="3220" actId="478"/>
          <ac:picMkLst>
            <pc:docMk/>
            <pc:sldMk cId="115622736" sldId="366"/>
            <ac:picMk id="12" creationId="{8EFF8EA3-9459-45A6-B65F-C391DC7F8659}"/>
          </ac:picMkLst>
        </pc:picChg>
        <pc:picChg chg="add del mod">
          <ac:chgData name="윤 영균" userId="04c8a41705465635" providerId="LiveId" clId="{98AD3851-E699-4B5D-B21B-2D6865878AB2}" dt="2021-06-07T22:29:51.719" v="3062"/>
          <ac:picMkLst>
            <pc:docMk/>
            <pc:sldMk cId="115622736" sldId="366"/>
            <ac:picMk id="14" creationId="{425261F5-B93B-4DFE-836D-6E31796707F9}"/>
          </ac:picMkLst>
        </pc:picChg>
        <pc:picChg chg="del mod">
          <ac:chgData name="윤 영균" userId="04c8a41705465635" providerId="LiveId" clId="{98AD3851-E699-4B5D-B21B-2D6865878AB2}" dt="2021-06-07T22:29:46.874" v="3060" actId="478"/>
          <ac:picMkLst>
            <pc:docMk/>
            <pc:sldMk cId="115622736" sldId="366"/>
            <ac:picMk id="20" creationId="{6467619E-7D12-4689-AA31-AC561DAE228C}"/>
          </ac:picMkLst>
        </pc:picChg>
        <pc:picChg chg="add mod">
          <ac:chgData name="윤 영균" userId="04c8a41705465635" providerId="LiveId" clId="{98AD3851-E699-4B5D-B21B-2D6865878AB2}" dt="2021-06-07T22:51:03.570" v="3249" actId="14100"/>
          <ac:picMkLst>
            <pc:docMk/>
            <pc:sldMk cId="115622736" sldId="366"/>
            <ac:picMk id="21" creationId="{0628CBFC-CCB1-469F-968F-05D1F3623CFB}"/>
          </ac:picMkLst>
        </pc:picChg>
        <pc:picChg chg="add mod">
          <ac:chgData name="윤 영균" userId="04c8a41705465635" providerId="LiveId" clId="{98AD3851-E699-4B5D-B21B-2D6865878AB2}" dt="2021-06-07T22:52:20.578" v="3260" actId="1076"/>
          <ac:picMkLst>
            <pc:docMk/>
            <pc:sldMk cId="115622736" sldId="366"/>
            <ac:picMk id="22" creationId="{D81F8109-E6E6-4F95-8AFB-474920339D73}"/>
          </ac:picMkLst>
        </pc:picChg>
        <pc:picChg chg="add mod">
          <ac:chgData name="윤 영균" userId="04c8a41705465635" providerId="LiveId" clId="{98AD3851-E699-4B5D-B21B-2D6865878AB2}" dt="2021-06-07T22:52:23.634" v="3261" actId="1076"/>
          <ac:picMkLst>
            <pc:docMk/>
            <pc:sldMk cId="115622736" sldId="366"/>
            <ac:picMk id="23" creationId="{D8E388B5-A717-4EB6-A4ED-9C32ACE2B153}"/>
          </ac:picMkLst>
        </pc:picChg>
        <pc:picChg chg="add mod">
          <ac:chgData name="윤 영균" userId="04c8a41705465635" providerId="LiveId" clId="{98AD3851-E699-4B5D-B21B-2D6865878AB2}" dt="2021-06-07T22:52:06.389" v="3258" actId="1076"/>
          <ac:picMkLst>
            <pc:docMk/>
            <pc:sldMk cId="115622736" sldId="366"/>
            <ac:picMk id="24" creationId="{944EB715-C81E-4356-88B3-F867E77D1A7B}"/>
          </ac:picMkLst>
        </pc:picChg>
        <pc:picChg chg="add mod">
          <ac:chgData name="윤 영균" userId="04c8a41705465635" providerId="LiveId" clId="{98AD3851-E699-4B5D-B21B-2D6865878AB2}" dt="2021-06-07T22:52:20.578" v="3260" actId="1076"/>
          <ac:picMkLst>
            <pc:docMk/>
            <pc:sldMk cId="115622736" sldId="366"/>
            <ac:picMk id="25" creationId="{328F25BE-ED0C-4A28-8A70-322709F214D7}"/>
          </ac:picMkLst>
        </pc:picChg>
        <pc:picChg chg="add mod">
          <ac:chgData name="윤 영균" userId="04c8a41705465635" providerId="LiveId" clId="{98AD3851-E699-4B5D-B21B-2D6865878AB2}" dt="2021-06-07T22:52:23.634" v="3261" actId="1076"/>
          <ac:picMkLst>
            <pc:docMk/>
            <pc:sldMk cId="115622736" sldId="366"/>
            <ac:picMk id="26" creationId="{988AE8F7-573C-4DA6-84BC-2BCBEF2D068A}"/>
          </ac:picMkLst>
        </pc:picChg>
      </pc:sldChg>
      <pc:sldChg chg="addSp delSp modSp add del mod modNotesTx">
        <pc:chgData name="윤 영균" userId="04c8a41705465635" providerId="LiveId" clId="{98AD3851-E699-4B5D-B21B-2D6865878AB2}" dt="2021-06-07T22:49:32.551" v="3235" actId="47"/>
        <pc:sldMkLst>
          <pc:docMk/>
          <pc:sldMk cId="1246394889" sldId="367"/>
        </pc:sldMkLst>
        <pc:spChg chg="del mod">
          <ac:chgData name="윤 영균" userId="04c8a41705465635" providerId="LiveId" clId="{98AD3851-E699-4B5D-B21B-2D6865878AB2}" dt="2021-06-07T22:49:14.239" v="3228" actId="21"/>
          <ac:spMkLst>
            <pc:docMk/>
            <pc:sldMk cId="1246394889" sldId="367"/>
            <ac:spMk id="11" creationId="{0A6A0469-A34E-4EFF-953B-2D14BF471C82}"/>
          </ac:spMkLst>
        </pc:spChg>
        <pc:picChg chg="del mod">
          <ac:chgData name="윤 영균" userId="04c8a41705465635" providerId="LiveId" clId="{98AD3851-E699-4B5D-B21B-2D6865878AB2}" dt="2021-06-07T22:30:47.690" v="3078" actId="478"/>
          <ac:picMkLst>
            <pc:docMk/>
            <pc:sldMk cId="1246394889" sldId="367"/>
            <ac:picMk id="12" creationId="{8EFF8EA3-9459-45A6-B65F-C391DC7F8659}"/>
          </ac:picMkLst>
        </pc:picChg>
        <pc:picChg chg="add del mod">
          <ac:chgData name="윤 영균" userId="04c8a41705465635" providerId="LiveId" clId="{98AD3851-E699-4B5D-B21B-2D6865878AB2}" dt="2021-06-07T22:48:57.507" v="3221" actId="478"/>
          <ac:picMkLst>
            <pc:docMk/>
            <pc:sldMk cId="1246394889" sldId="367"/>
            <ac:picMk id="13" creationId="{3FBE408E-DCF5-4F95-A4CA-38EA1D7F73A1}"/>
          </ac:picMkLst>
        </pc:picChg>
      </pc:sldChg>
      <pc:sldChg chg="add del">
        <pc:chgData name="윤 영균" userId="04c8a41705465635" providerId="LiveId" clId="{98AD3851-E699-4B5D-B21B-2D6865878AB2}" dt="2021-06-07T22:30:12.213" v="3069" actId="47"/>
        <pc:sldMkLst>
          <pc:docMk/>
          <pc:sldMk cId="118722679" sldId="368"/>
        </pc:sldMkLst>
      </pc:sldChg>
      <pc:sldChg chg="addSp delSp modSp add del mod modNotesTx">
        <pc:chgData name="윤 영균" userId="04c8a41705465635" providerId="LiveId" clId="{98AD3851-E699-4B5D-B21B-2D6865878AB2}" dt="2021-06-07T22:49:32.551" v="3235" actId="47"/>
        <pc:sldMkLst>
          <pc:docMk/>
          <pc:sldMk cId="3390913425" sldId="368"/>
        </pc:sldMkLst>
        <pc:spChg chg="mod">
          <ac:chgData name="윤 영균" userId="04c8a41705465635" providerId="LiveId" clId="{98AD3851-E699-4B5D-B21B-2D6865878AB2}" dt="2021-06-07T22:30:55.569" v="3079"/>
          <ac:spMkLst>
            <pc:docMk/>
            <pc:sldMk cId="3390913425" sldId="368"/>
            <ac:spMk id="11" creationId="{0A6A0469-A34E-4EFF-953B-2D14BF471C82}"/>
          </ac:spMkLst>
        </pc:spChg>
        <pc:picChg chg="del">
          <ac:chgData name="윤 영균" userId="04c8a41705465635" providerId="LiveId" clId="{98AD3851-E699-4B5D-B21B-2D6865878AB2}" dt="2021-06-07T22:31:14.195" v="3084" actId="478"/>
          <ac:picMkLst>
            <pc:docMk/>
            <pc:sldMk cId="3390913425" sldId="368"/>
            <ac:picMk id="12" creationId="{8EFF8EA3-9459-45A6-B65F-C391DC7F8659}"/>
          </ac:picMkLst>
        </pc:picChg>
        <pc:picChg chg="add del mod">
          <ac:chgData name="윤 영균" userId="04c8a41705465635" providerId="LiveId" clId="{98AD3851-E699-4B5D-B21B-2D6865878AB2}" dt="2021-06-07T22:49:00.129" v="3222" actId="478"/>
          <ac:picMkLst>
            <pc:docMk/>
            <pc:sldMk cId="3390913425" sldId="368"/>
            <ac:picMk id="13" creationId="{0B71CA41-70DD-4C3E-9E73-8C8B58411BE3}"/>
          </ac:picMkLst>
        </pc:picChg>
      </pc:sldChg>
      <pc:sldChg chg="addSp delSp modSp add del mod modNotesTx">
        <pc:chgData name="윤 영균" userId="04c8a41705465635" providerId="LiveId" clId="{98AD3851-E699-4B5D-B21B-2D6865878AB2}" dt="2021-06-07T22:49:32.551" v="3235" actId="47"/>
        <pc:sldMkLst>
          <pc:docMk/>
          <pc:sldMk cId="2160122851" sldId="369"/>
        </pc:sldMkLst>
        <pc:spChg chg="mod">
          <ac:chgData name="윤 영균" userId="04c8a41705465635" providerId="LiveId" clId="{98AD3851-E699-4B5D-B21B-2D6865878AB2}" dt="2021-06-07T22:31:36.069" v="3090"/>
          <ac:spMkLst>
            <pc:docMk/>
            <pc:sldMk cId="2160122851" sldId="369"/>
            <ac:spMk id="11" creationId="{0A6A0469-A34E-4EFF-953B-2D14BF471C82}"/>
          </ac:spMkLst>
        </pc:spChg>
        <pc:picChg chg="del">
          <ac:chgData name="윤 영균" userId="04c8a41705465635" providerId="LiveId" clId="{98AD3851-E699-4B5D-B21B-2D6865878AB2}" dt="2021-06-07T22:31:28.342" v="3089" actId="478"/>
          <ac:picMkLst>
            <pc:docMk/>
            <pc:sldMk cId="2160122851" sldId="369"/>
            <ac:picMk id="12" creationId="{8EFF8EA3-9459-45A6-B65F-C391DC7F8659}"/>
          </ac:picMkLst>
        </pc:picChg>
        <pc:picChg chg="add del mod">
          <ac:chgData name="윤 영균" userId="04c8a41705465635" providerId="LiveId" clId="{98AD3851-E699-4B5D-B21B-2D6865878AB2}" dt="2021-06-07T22:49:01.406" v="3223" actId="478"/>
          <ac:picMkLst>
            <pc:docMk/>
            <pc:sldMk cId="2160122851" sldId="369"/>
            <ac:picMk id="13" creationId="{DB46A11C-C851-4EA3-B7AE-90BFCB63CC28}"/>
          </ac:picMkLst>
        </pc:picChg>
      </pc:sldChg>
      <pc:sldChg chg="add del">
        <pc:chgData name="윤 영균" userId="04c8a41705465635" providerId="LiveId" clId="{98AD3851-E699-4B5D-B21B-2D6865878AB2}" dt="2021-06-07T22:30:12.213" v="3069" actId="47"/>
        <pc:sldMkLst>
          <pc:docMk/>
          <pc:sldMk cId="2934456397" sldId="369"/>
        </pc:sldMkLst>
      </pc:sldChg>
      <pc:sldChg chg="addSp delSp modSp add del mod modNotesTx">
        <pc:chgData name="윤 영균" userId="04c8a41705465635" providerId="LiveId" clId="{98AD3851-E699-4B5D-B21B-2D6865878AB2}" dt="2021-06-07T22:49:32.551" v="3235" actId="47"/>
        <pc:sldMkLst>
          <pc:docMk/>
          <pc:sldMk cId="1366350899" sldId="370"/>
        </pc:sldMkLst>
        <pc:spChg chg="mod">
          <ac:chgData name="윤 영균" userId="04c8a41705465635" providerId="LiveId" clId="{98AD3851-E699-4B5D-B21B-2D6865878AB2}" dt="2021-06-07T22:32:29.195" v="3136"/>
          <ac:spMkLst>
            <pc:docMk/>
            <pc:sldMk cId="1366350899" sldId="370"/>
            <ac:spMk id="11" creationId="{0A6A0469-A34E-4EFF-953B-2D14BF471C82}"/>
          </ac:spMkLst>
        </pc:spChg>
        <pc:picChg chg="del">
          <ac:chgData name="윤 영균" userId="04c8a41705465635" providerId="LiveId" clId="{98AD3851-E699-4B5D-B21B-2D6865878AB2}" dt="2021-06-07T22:32:46.699" v="3140" actId="478"/>
          <ac:picMkLst>
            <pc:docMk/>
            <pc:sldMk cId="1366350899" sldId="370"/>
            <ac:picMk id="12" creationId="{8EFF8EA3-9459-45A6-B65F-C391DC7F8659}"/>
          </ac:picMkLst>
        </pc:picChg>
        <pc:picChg chg="add del mod">
          <ac:chgData name="윤 영균" userId="04c8a41705465635" providerId="LiveId" clId="{98AD3851-E699-4B5D-B21B-2D6865878AB2}" dt="2021-06-07T22:49:03.248" v="3224" actId="478"/>
          <ac:picMkLst>
            <pc:docMk/>
            <pc:sldMk cId="1366350899" sldId="370"/>
            <ac:picMk id="13" creationId="{417FDF12-1AD9-487F-B828-299B5703E16B}"/>
          </ac:picMkLst>
        </pc:picChg>
      </pc:sldChg>
      <pc:sldChg chg="add del">
        <pc:chgData name="윤 영균" userId="04c8a41705465635" providerId="LiveId" clId="{98AD3851-E699-4B5D-B21B-2D6865878AB2}" dt="2021-06-07T22:30:12.213" v="3069" actId="47"/>
        <pc:sldMkLst>
          <pc:docMk/>
          <pc:sldMk cId="1660541642" sldId="370"/>
        </pc:sldMkLst>
      </pc:sldChg>
      <pc:sldChg chg="addSp delSp modSp add del mod modNotesTx">
        <pc:chgData name="윤 영균" userId="04c8a41705465635" providerId="LiveId" clId="{98AD3851-E699-4B5D-B21B-2D6865878AB2}" dt="2021-06-07T22:49:32.551" v="3235" actId="47"/>
        <pc:sldMkLst>
          <pc:docMk/>
          <pc:sldMk cId="356667736" sldId="371"/>
        </pc:sldMkLst>
        <pc:spChg chg="mod">
          <ac:chgData name="윤 영균" userId="04c8a41705465635" providerId="LiveId" clId="{98AD3851-E699-4B5D-B21B-2D6865878AB2}" dt="2021-06-07T22:33:14.451" v="3149"/>
          <ac:spMkLst>
            <pc:docMk/>
            <pc:sldMk cId="356667736" sldId="371"/>
            <ac:spMk id="11" creationId="{0A6A0469-A34E-4EFF-953B-2D14BF471C82}"/>
          </ac:spMkLst>
        </pc:spChg>
        <pc:picChg chg="add del mod ord">
          <ac:chgData name="윤 영균" userId="04c8a41705465635" providerId="LiveId" clId="{98AD3851-E699-4B5D-B21B-2D6865878AB2}" dt="2021-06-07T22:49:04.704" v="3225" actId="478"/>
          <ac:picMkLst>
            <pc:docMk/>
            <pc:sldMk cId="356667736" sldId="371"/>
            <ac:picMk id="12" creationId="{3C0B2D58-66C5-4388-BFD6-52CC67A28AE5}"/>
          </ac:picMkLst>
        </pc:picChg>
        <pc:picChg chg="del">
          <ac:chgData name="윤 영균" userId="04c8a41705465635" providerId="LiveId" clId="{98AD3851-E699-4B5D-B21B-2D6865878AB2}" dt="2021-06-07T22:33:03.886" v="3147" actId="478"/>
          <ac:picMkLst>
            <pc:docMk/>
            <pc:sldMk cId="356667736" sldId="371"/>
            <ac:picMk id="13" creationId="{417FDF12-1AD9-487F-B828-299B5703E16B}"/>
          </ac:picMkLst>
        </pc:picChg>
      </pc:sldChg>
      <pc:sldChg chg="addSp delSp modSp add del mod modNotesTx">
        <pc:chgData name="윤 영균" userId="04c8a41705465635" providerId="LiveId" clId="{98AD3851-E699-4B5D-B21B-2D6865878AB2}" dt="2021-06-07T22:54:17.242" v="3304" actId="1076"/>
        <pc:sldMkLst>
          <pc:docMk/>
          <pc:sldMk cId="29882805" sldId="372"/>
        </pc:sldMkLst>
        <pc:spChg chg="mod">
          <ac:chgData name="윤 영균" userId="04c8a41705465635" providerId="LiveId" clId="{98AD3851-E699-4B5D-B21B-2D6865878AB2}" dt="2021-06-07T22:36:06.794" v="3187" actId="20577"/>
          <ac:spMkLst>
            <pc:docMk/>
            <pc:sldMk cId="29882805" sldId="372"/>
            <ac:spMk id="11" creationId="{0A6A0469-A34E-4EFF-953B-2D14BF471C82}"/>
          </ac:spMkLst>
        </pc:spChg>
        <pc:spChg chg="add mod">
          <ac:chgData name="윤 영균" userId="04c8a41705465635" providerId="LiveId" clId="{98AD3851-E699-4B5D-B21B-2D6865878AB2}" dt="2021-06-07T22:53:30.680" v="3291" actId="20577"/>
          <ac:spMkLst>
            <pc:docMk/>
            <pc:sldMk cId="29882805" sldId="372"/>
            <ac:spMk id="15" creationId="{A344DF8E-8645-4AFE-89BD-A0F13BC8C120}"/>
          </ac:spMkLst>
        </pc:spChg>
        <pc:spChg chg="add mod">
          <ac:chgData name="윤 영균" userId="04c8a41705465635" providerId="LiveId" clId="{98AD3851-E699-4B5D-B21B-2D6865878AB2}" dt="2021-06-07T22:53:17.987" v="3270" actId="20577"/>
          <ac:spMkLst>
            <pc:docMk/>
            <pc:sldMk cId="29882805" sldId="372"/>
            <ac:spMk id="16" creationId="{0E18E189-B5DC-4855-9090-AADB68B198D9}"/>
          </ac:spMkLst>
        </pc:spChg>
        <pc:picChg chg="del">
          <ac:chgData name="윤 영균" userId="04c8a41705465635" providerId="LiveId" clId="{98AD3851-E699-4B5D-B21B-2D6865878AB2}" dt="2021-06-07T22:35:47.695" v="3184" actId="478"/>
          <ac:picMkLst>
            <pc:docMk/>
            <pc:sldMk cId="29882805" sldId="372"/>
            <ac:picMk id="12" creationId="{3C0B2D58-66C5-4388-BFD6-52CC67A28AE5}"/>
          </ac:picMkLst>
        </pc:picChg>
        <pc:picChg chg="add del mod">
          <ac:chgData name="윤 영균" userId="04c8a41705465635" providerId="LiveId" clId="{98AD3851-E699-4B5D-B21B-2D6865878AB2}" dt="2021-06-07T22:35:14.715" v="3177"/>
          <ac:picMkLst>
            <pc:docMk/>
            <pc:sldMk cId="29882805" sldId="372"/>
            <ac:picMk id="13" creationId="{29B598DC-7362-405D-8A8E-2B43EBBC0434}"/>
          </ac:picMkLst>
        </pc:picChg>
        <pc:picChg chg="add del mod">
          <ac:chgData name="윤 영균" userId="04c8a41705465635" providerId="LiveId" clId="{98AD3851-E699-4B5D-B21B-2D6865878AB2}" dt="2021-06-07T22:52:52.695" v="3262" actId="478"/>
          <ac:picMkLst>
            <pc:docMk/>
            <pc:sldMk cId="29882805" sldId="372"/>
            <ac:picMk id="14" creationId="{0016378C-D468-4D91-97CD-ACB74E00D801}"/>
          </ac:picMkLst>
        </pc:picChg>
        <pc:picChg chg="add mod">
          <ac:chgData name="윤 영균" userId="04c8a41705465635" providerId="LiveId" clId="{98AD3851-E699-4B5D-B21B-2D6865878AB2}" dt="2021-06-07T22:54:17.242" v="3304" actId="1076"/>
          <ac:picMkLst>
            <pc:docMk/>
            <pc:sldMk cId="29882805" sldId="372"/>
            <ac:picMk id="17" creationId="{13DB0FCF-2A45-491F-A4D1-027B2762DBD9}"/>
          </ac:picMkLst>
        </pc:picChg>
        <pc:picChg chg="add mod">
          <ac:chgData name="윤 영균" userId="04c8a41705465635" providerId="LiveId" clId="{98AD3851-E699-4B5D-B21B-2D6865878AB2}" dt="2021-06-07T22:54:11.494" v="3300" actId="14100"/>
          <ac:picMkLst>
            <pc:docMk/>
            <pc:sldMk cId="29882805" sldId="372"/>
            <ac:picMk id="18" creationId="{61FB98D3-82AF-48F0-9E63-2692D6E5CB2C}"/>
          </ac:picMkLst>
        </pc:picChg>
        <pc:picChg chg="add mod">
          <ac:chgData name="윤 영균" userId="04c8a41705465635" providerId="LiveId" clId="{98AD3851-E699-4B5D-B21B-2D6865878AB2}" dt="2021-06-07T22:54:15.650" v="3303" actId="1076"/>
          <ac:picMkLst>
            <pc:docMk/>
            <pc:sldMk cId="29882805" sldId="372"/>
            <ac:picMk id="19" creationId="{60BA096E-8691-455A-BB16-3EA0F2FE999A}"/>
          </ac:picMkLst>
        </pc:picChg>
      </pc:sldChg>
      <pc:sldChg chg="addSp delSp modSp add del mod modNotesTx">
        <pc:chgData name="윤 영균" userId="04c8a41705465635" providerId="LiveId" clId="{98AD3851-E699-4B5D-B21B-2D6865878AB2}" dt="2021-06-07T22:52:54.440" v="3263" actId="47"/>
        <pc:sldMkLst>
          <pc:docMk/>
          <pc:sldMk cId="3337234566" sldId="373"/>
        </pc:sldMkLst>
        <pc:spChg chg="mod">
          <ac:chgData name="윤 영균" userId="04c8a41705465635" providerId="LiveId" clId="{98AD3851-E699-4B5D-B21B-2D6865878AB2}" dt="2021-06-07T22:36:25.600" v="3196" actId="20577"/>
          <ac:spMkLst>
            <pc:docMk/>
            <pc:sldMk cId="3337234566" sldId="373"/>
            <ac:spMk id="11" creationId="{0A6A0469-A34E-4EFF-953B-2D14BF471C82}"/>
          </ac:spMkLst>
        </pc:spChg>
        <pc:picChg chg="add mod">
          <ac:chgData name="윤 영균" userId="04c8a41705465635" providerId="LiveId" clId="{98AD3851-E699-4B5D-B21B-2D6865878AB2}" dt="2021-06-07T22:36:41.142" v="3199" actId="1076"/>
          <ac:picMkLst>
            <pc:docMk/>
            <pc:sldMk cId="3337234566" sldId="373"/>
            <ac:picMk id="12" creationId="{C87BD7F7-165E-4640-9DDB-10B2932475E4}"/>
          </ac:picMkLst>
        </pc:picChg>
        <pc:picChg chg="del mod">
          <ac:chgData name="윤 영균" userId="04c8a41705465635" providerId="LiveId" clId="{98AD3851-E699-4B5D-B21B-2D6865878AB2}" dt="2021-06-07T22:36:42.342" v="3200" actId="478"/>
          <ac:picMkLst>
            <pc:docMk/>
            <pc:sldMk cId="3337234566" sldId="373"/>
            <ac:picMk id="14" creationId="{0016378C-D468-4D91-97CD-ACB74E00D801}"/>
          </ac:picMkLst>
        </pc:picChg>
      </pc:sldChg>
      <pc:sldChg chg="addSp delSp modSp add del mod">
        <pc:chgData name="윤 영균" userId="04c8a41705465635" providerId="LiveId" clId="{98AD3851-E699-4B5D-B21B-2D6865878AB2}" dt="2021-06-07T22:52:55.376" v="3264" actId="47"/>
        <pc:sldMkLst>
          <pc:docMk/>
          <pc:sldMk cId="1177373002" sldId="374"/>
        </pc:sldMkLst>
        <pc:spChg chg="mod">
          <ac:chgData name="윤 영균" userId="04c8a41705465635" providerId="LiveId" clId="{98AD3851-E699-4B5D-B21B-2D6865878AB2}" dt="2021-06-07T22:36:33.792" v="3197"/>
          <ac:spMkLst>
            <pc:docMk/>
            <pc:sldMk cId="1177373002" sldId="374"/>
            <ac:spMk id="11" creationId="{0A6A0469-A34E-4EFF-953B-2D14BF471C82}"/>
          </ac:spMkLst>
        </pc:spChg>
        <pc:picChg chg="add mod">
          <ac:chgData name="윤 영균" userId="04c8a41705465635" providerId="LiveId" clId="{98AD3851-E699-4B5D-B21B-2D6865878AB2}" dt="2021-06-07T22:36:48.078" v="3202" actId="1076"/>
          <ac:picMkLst>
            <pc:docMk/>
            <pc:sldMk cId="1177373002" sldId="374"/>
            <ac:picMk id="12" creationId="{9B47869F-E4D0-4AA1-97BB-15DE8A140C01}"/>
          </ac:picMkLst>
        </pc:picChg>
        <pc:picChg chg="del">
          <ac:chgData name="윤 영균" userId="04c8a41705465635" providerId="LiveId" clId="{98AD3851-E699-4B5D-B21B-2D6865878AB2}" dt="2021-06-07T22:36:49.049" v="3203" actId="478"/>
          <ac:picMkLst>
            <pc:docMk/>
            <pc:sldMk cId="1177373002" sldId="374"/>
            <ac:picMk id="14" creationId="{0016378C-D468-4D91-97CD-ACB74E00D801}"/>
          </ac:picMkLst>
        </pc:picChg>
      </pc:sldChg>
      <pc:sldChg chg="addSp delSp modSp add mod">
        <pc:chgData name="윤 영균" userId="04c8a41705465635" providerId="LiveId" clId="{98AD3851-E699-4B5D-B21B-2D6865878AB2}" dt="2021-06-08T08:50:22.068" v="5729" actId="1035"/>
        <pc:sldMkLst>
          <pc:docMk/>
          <pc:sldMk cId="3702452647" sldId="375"/>
        </pc:sldMkLst>
        <pc:spChg chg="mod">
          <ac:chgData name="윤 영균" userId="04c8a41705465635" providerId="LiveId" clId="{98AD3851-E699-4B5D-B21B-2D6865878AB2}" dt="2021-06-08T08:49:06.460" v="5501" actId="20577"/>
          <ac:spMkLst>
            <pc:docMk/>
            <pc:sldMk cId="3702452647" sldId="375"/>
            <ac:spMk id="11" creationId="{0A6A0469-A34E-4EFF-953B-2D14BF471C82}"/>
          </ac:spMkLst>
        </pc:spChg>
        <pc:spChg chg="add mod">
          <ac:chgData name="윤 영균" userId="04c8a41705465635" providerId="LiveId" clId="{98AD3851-E699-4B5D-B21B-2D6865878AB2}" dt="2021-06-08T08:50:19.089" v="5723" actId="1036"/>
          <ac:spMkLst>
            <pc:docMk/>
            <pc:sldMk cId="3702452647" sldId="375"/>
            <ac:spMk id="12" creationId="{21A08073-C5DD-4761-919D-BD7F6D1A4211}"/>
          </ac:spMkLst>
        </pc:spChg>
        <pc:spChg chg="add mod">
          <ac:chgData name="윤 영균" userId="04c8a41705465635" providerId="LiveId" clId="{98AD3851-E699-4B5D-B21B-2D6865878AB2}" dt="2021-06-08T08:50:17.337" v="5713" actId="1076"/>
          <ac:spMkLst>
            <pc:docMk/>
            <pc:sldMk cId="3702452647" sldId="375"/>
            <ac:spMk id="13" creationId="{128164B7-C0E1-48C7-9B89-454AFF37C9CF}"/>
          </ac:spMkLst>
        </pc:spChg>
        <pc:spChg chg="add del mod">
          <ac:chgData name="윤 영균" userId="04c8a41705465635" providerId="LiveId" clId="{98AD3851-E699-4B5D-B21B-2D6865878AB2}" dt="2021-06-08T08:48:36.810" v="5400" actId="478"/>
          <ac:spMkLst>
            <pc:docMk/>
            <pc:sldMk cId="3702452647" sldId="375"/>
            <ac:spMk id="14" creationId="{FCE2591D-04F1-47D9-9FE8-AA640BD1D7AE}"/>
          </ac:spMkLst>
        </pc:spChg>
        <pc:spChg chg="add mod">
          <ac:chgData name="윤 영균" userId="04c8a41705465635" providerId="LiveId" clId="{98AD3851-E699-4B5D-B21B-2D6865878AB2}" dt="2021-06-08T08:50:22.068" v="5729" actId="1035"/>
          <ac:spMkLst>
            <pc:docMk/>
            <pc:sldMk cId="3702452647" sldId="375"/>
            <ac:spMk id="16" creationId="{52A7046C-59F1-4760-B8C7-224402C05B97}"/>
          </ac:spMkLst>
        </pc:spChg>
        <pc:picChg chg="del">
          <ac:chgData name="윤 영균" userId="04c8a41705465635" providerId="LiveId" clId="{98AD3851-E699-4B5D-B21B-2D6865878AB2}" dt="2021-06-07T22:38:42.361" v="3207" actId="478"/>
          <ac:picMkLst>
            <pc:docMk/>
            <pc:sldMk cId="3702452647" sldId="375"/>
            <ac:picMk id="12" creationId="{9B47869F-E4D0-4AA1-97BB-15DE8A140C01}"/>
          </ac:picMkLst>
        </pc:picChg>
        <pc:picChg chg="add del mod">
          <ac:chgData name="윤 영균" userId="04c8a41705465635" providerId="LiveId" clId="{98AD3851-E699-4B5D-B21B-2D6865878AB2}" dt="2021-06-08T08:48:36.305" v="5399" actId="478"/>
          <ac:picMkLst>
            <pc:docMk/>
            <pc:sldMk cId="3702452647" sldId="375"/>
            <ac:picMk id="15" creationId="{5DAFC0E7-DEB1-40E9-9B60-FDF87DACB6E8}"/>
          </ac:picMkLst>
        </pc:picChg>
      </pc:sldChg>
      <pc:sldChg chg="delSp modSp add del mod">
        <pc:chgData name="윤 영균" userId="04c8a41705465635" providerId="LiveId" clId="{98AD3851-E699-4B5D-B21B-2D6865878AB2}" dt="2021-06-07T22:54:30.551" v="3305" actId="47"/>
        <pc:sldMkLst>
          <pc:docMk/>
          <pc:sldMk cId="2876586471" sldId="376"/>
        </pc:sldMkLst>
        <pc:spChg chg="del">
          <ac:chgData name="윤 영균" userId="04c8a41705465635" providerId="LiveId" clId="{98AD3851-E699-4B5D-B21B-2D6865878AB2}" dt="2021-06-07T22:39:53.827" v="3217" actId="478"/>
          <ac:spMkLst>
            <pc:docMk/>
            <pc:sldMk cId="2876586471" sldId="376"/>
            <ac:spMk id="7" creationId="{00000000-0000-0000-0000-000000000000}"/>
          </ac:spMkLst>
        </pc:spChg>
        <pc:spChg chg="del">
          <ac:chgData name="윤 영균" userId="04c8a41705465635" providerId="LiveId" clId="{98AD3851-E699-4B5D-B21B-2D6865878AB2}" dt="2021-06-07T22:39:52.491" v="3216" actId="478"/>
          <ac:spMkLst>
            <pc:docMk/>
            <pc:sldMk cId="2876586471" sldId="376"/>
            <ac:spMk id="11" creationId="{0A6A0469-A34E-4EFF-953B-2D14BF471C82}"/>
          </ac:spMkLst>
        </pc:spChg>
        <pc:spChg chg="del">
          <ac:chgData name="윤 영균" userId="04c8a41705465635" providerId="LiveId" clId="{98AD3851-E699-4B5D-B21B-2D6865878AB2}" dt="2021-06-07T22:39:52.491" v="3216" actId="478"/>
          <ac:spMkLst>
            <pc:docMk/>
            <pc:sldMk cId="2876586471" sldId="376"/>
            <ac:spMk id="13" creationId="{128164B7-C0E1-48C7-9B89-454AFF37C9CF}"/>
          </ac:spMkLst>
        </pc:spChg>
        <pc:spChg chg="del">
          <ac:chgData name="윤 영균" userId="04c8a41705465635" providerId="LiveId" clId="{98AD3851-E699-4B5D-B21B-2D6865878AB2}" dt="2021-06-07T22:39:52.491" v="3216" actId="478"/>
          <ac:spMkLst>
            <pc:docMk/>
            <pc:sldMk cId="2876586471" sldId="376"/>
            <ac:spMk id="14" creationId="{FCE2591D-04F1-47D9-9FE8-AA640BD1D7AE}"/>
          </ac:spMkLst>
        </pc:spChg>
        <pc:picChg chg="mod">
          <ac:chgData name="윤 영균" userId="04c8a41705465635" providerId="LiveId" clId="{98AD3851-E699-4B5D-B21B-2D6865878AB2}" dt="2021-06-07T22:40:03.186" v="3219" actId="14100"/>
          <ac:picMkLst>
            <pc:docMk/>
            <pc:sldMk cId="2876586471" sldId="376"/>
            <ac:picMk id="15" creationId="{5DAFC0E7-DEB1-40E9-9B60-FDF87DACB6E8}"/>
          </ac:picMkLst>
        </pc:picChg>
      </pc:sldChg>
      <pc:sldChg chg="addSp delSp modSp add mod modTransition modNotesTx">
        <pc:chgData name="윤 영균" userId="04c8a41705465635" providerId="LiveId" clId="{98AD3851-E699-4B5D-B21B-2D6865878AB2}" dt="2021-06-08T08:55:39.367" v="6134"/>
        <pc:sldMkLst>
          <pc:docMk/>
          <pc:sldMk cId="4141155275" sldId="376"/>
        </pc:sldMkLst>
        <pc:spChg chg="mod">
          <ac:chgData name="윤 영균" userId="04c8a41705465635" providerId="LiveId" clId="{98AD3851-E699-4B5D-B21B-2D6865878AB2}" dt="2021-06-08T08:54:16.308" v="6085" actId="20577"/>
          <ac:spMkLst>
            <pc:docMk/>
            <pc:sldMk cId="4141155275" sldId="376"/>
            <ac:spMk id="11" creationId="{0A6A0469-A34E-4EFF-953B-2D14BF471C82}"/>
          </ac:spMkLst>
        </pc:spChg>
        <pc:spChg chg="add mod">
          <ac:chgData name="윤 영균" userId="04c8a41705465635" providerId="LiveId" clId="{98AD3851-E699-4B5D-B21B-2D6865878AB2}" dt="2021-06-08T08:54:21.519" v="6117" actId="1036"/>
          <ac:spMkLst>
            <pc:docMk/>
            <pc:sldMk cId="4141155275" sldId="376"/>
            <ac:spMk id="12" creationId="{F6706804-13FE-4A58-AD31-4BD951E5BEB6}"/>
          </ac:spMkLst>
        </pc:spChg>
        <pc:spChg chg="del">
          <ac:chgData name="윤 영균" userId="04c8a41705465635" providerId="LiveId" clId="{98AD3851-E699-4B5D-B21B-2D6865878AB2}" dt="2021-06-07T22:55:13.498" v="3310" actId="478"/>
          <ac:spMkLst>
            <pc:docMk/>
            <pc:sldMk cId="4141155275" sldId="376"/>
            <ac:spMk id="13" creationId="{128164B7-C0E1-48C7-9B89-454AFF37C9CF}"/>
          </ac:spMkLst>
        </pc:spChg>
        <pc:spChg chg="add mod">
          <ac:chgData name="윤 영균" userId="04c8a41705465635" providerId="LiveId" clId="{98AD3851-E699-4B5D-B21B-2D6865878AB2}" dt="2021-06-08T08:54:19.342" v="6097" actId="1035"/>
          <ac:spMkLst>
            <pc:docMk/>
            <pc:sldMk cId="4141155275" sldId="376"/>
            <ac:spMk id="13" creationId="{EDA096BC-6C6B-48CB-B244-DBD13AC22355}"/>
          </ac:spMkLst>
        </pc:spChg>
        <pc:spChg chg="del">
          <ac:chgData name="윤 영균" userId="04c8a41705465635" providerId="LiveId" clId="{98AD3851-E699-4B5D-B21B-2D6865878AB2}" dt="2021-06-07T22:55:13.498" v="3310" actId="478"/>
          <ac:spMkLst>
            <pc:docMk/>
            <pc:sldMk cId="4141155275" sldId="376"/>
            <ac:spMk id="14" creationId="{FCE2591D-04F1-47D9-9FE8-AA640BD1D7AE}"/>
          </ac:spMkLst>
        </pc:spChg>
        <pc:picChg chg="del">
          <ac:chgData name="윤 영균" userId="04c8a41705465635" providerId="LiveId" clId="{98AD3851-E699-4B5D-B21B-2D6865878AB2}" dt="2021-06-07T22:55:14.305" v="3311" actId="478"/>
          <ac:picMkLst>
            <pc:docMk/>
            <pc:sldMk cId="4141155275" sldId="376"/>
            <ac:picMk id="15" creationId="{5DAFC0E7-DEB1-40E9-9B60-FDF87DACB6E8}"/>
          </ac:picMkLst>
        </pc:picChg>
      </pc:sldChg>
      <pc:sldChg chg="modSp add mod modTransition">
        <pc:chgData name="윤 영균" userId="04c8a41705465635" providerId="LiveId" clId="{98AD3851-E699-4B5D-B21B-2D6865878AB2}" dt="2021-06-08T08:55:39.367" v="6134"/>
        <pc:sldMkLst>
          <pc:docMk/>
          <pc:sldMk cId="1941408940" sldId="377"/>
        </pc:sldMkLst>
        <pc:spChg chg="mod">
          <ac:chgData name="윤 영균" userId="04c8a41705465635" providerId="LiveId" clId="{98AD3851-E699-4B5D-B21B-2D6865878AB2}" dt="2021-06-07T22:57:51.709" v="3329" actId="1076"/>
          <ac:spMkLst>
            <pc:docMk/>
            <pc:sldMk cId="1941408940" sldId="377"/>
            <ac:spMk id="79" creationId="{8C365194-4C1F-4011-856A-6ECAD243A7E1}"/>
          </ac:spMkLst>
        </pc:spChg>
      </pc:sldChg>
      <pc:sldChg chg="addSp delSp modSp add mod ord modNotesTx">
        <pc:chgData name="윤 영균" userId="04c8a41705465635" providerId="LiveId" clId="{98AD3851-E699-4B5D-B21B-2D6865878AB2}" dt="2021-06-08T18:26:40.992" v="12210" actId="20577"/>
        <pc:sldMkLst>
          <pc:docMk/>
          <pc:sldMk cId="2948079436" sldId="378"/>
        </pc:sldMkLst>
        <pc:spChg chg="add del">
          <ac:chgData name="윤 영균" userId="04c8a41705465635" providerId="LiveId" clId="{98AD3851-E699-4B5D-B21B-2D6865878AB2}" dt="2021-06-07T22:59:03.303" v="3338"/>
          <ac:spMkLst>
            <pc:docMk/>
            <pc:sldMk cId="2948079436" sldId="378"/>
            <ac:spMk id="2" creationId="{BC24491D-267A-40A9-AA35-92815238693F}"/>
          </ac:spMkLst>
        </pc:spChg>
        <pc:spChg chg="mod">
          <ac:chgData name="윤 영균" userId="04c8a41705465635" providerId="LiveId" clId="{98AD3851-E699-4B5D-B21B-2D6865878AB2}" dt="2021-06-08T08:56:30.435" v="6258" actId="20577"/>
          <ac:spMkLst>
            <pc:docMk/>
            <pc:sldMk cId="2948079436" sldId="378"/>
            <ac:spMk id="11" creationId="{0A6A0469-A34E-4EFF-953B-2D14BF471C82}"/>
          </ac:spMkLst>
        </pc:spChg>
        <pc:spChg chg="add mod">
          <ac:chgData name="윤 영균" userId="04c8a41705465635" providerId="LiveId" clId="{98AD3851-E699-4B5D-B21B-2D6865878AB2}" dt="2021-06-08T08:56:33.199" v="6265" actId="1036"/>
          <ac:spMkLst>
            <pc:docMk/>
            <pc:sldMk cId="2948079436" sldId="378"/>
            <ac:spMk id="12" creationId="{62896E8D-3EF2-4AE2-B03D-DEA4D9933001}"/>
          </ac:spMkLst>
        </pc:spChg>
        <pc:spChg chg="del mod">
          <ac:chgData name="윤 영균" userId="04c8a41705465635" providerId="LiveId" clId="{98AD3851-E699-4B5D-B21B-2D6865878AB2}" dt="2021-06-07T22:59:28.433" v="3340" actId="478"/>
          <ac:spMkLst>
            <pc:docMk/>
            <pc:sldMk cId="2948079436" sldId="378"/>
            <ac:spMk id="12" creationId="{F6706804-13FE-4A58-AD31-4BD951E5BEB6}"/>
          </ac:spMkLst>
        </pc:spChg>
        <pc:spChg chg="add mod">
          <ac:chgData name="윤 영균" userId="04c8a41705465635" providerId="LiveId" clId="{98AD3851-E699-4B5D-B21B-2D6865878AB2}" dt="2021-06-08T08:56:54.654" v="6334" actId="1035"/>
          <ac:spMkLst>
            <pc:docMk/>
            <pc:sldMk cId="2948079436" sldId="378"/>
            <ac:spMk id="13" creationId="{724B920D-6B8F-4CA3-9F8F-F1CB5020A7C7}"/>
          </ac:spMkLst>
        </pc:spChg>
        <pc:spChg chg="add mod">
          <ac:chgData name="윤 영균" userId="04c8a41705465635" providerId="LiveId" clId="{98AD3851-E699-4B5D-B21B-2D6865878AB2}" dt="2021-06-08T18:26:40.992" v="12210" actId="20577"/>
          <ac:spMkLst>
            <pc:docMk/>
            <pc:sldMk cId="2948079436" sldId="378"/>
            <ac:spMk id="14" creationId="{244DE574-2B27-495C-A210-6FA22EF1D154}"/>
          </ac:spMkLst>
        </pc:spChg>
        <pc:picChg chg="add del mod">
          <ac:chgData name="윤 영균" userId="04c8a41705465635" providerId="LiveId" clId="{98AD3851-E699-4B5D-B21B-2D6865878AB2}" dt="2021-06-07T23:02:41.170" v="3349"/>
          <ac:picMkLst>
            <pc:docMk/>
            <pc:sldMk cId="2948079436" sldId="378"/>
            <ac:picMk id="14" creationId="{0BC85D21-7B79-40B4-8540-661D975B8A30}"/>
          </ac:picMkLst>
        </pc:picChg>
      </pc:sldChg>
      <pc:sldChg chg="addSp delSp modSp add mod ord">
        <pc:chgData name="윤 영균" userId="04c8a41705465635" providerId="LiveId" clId="{98AD3851-E699-4B5D-B21B-2D6865878AB2}" dt="2021-06-08T09:06:10.668" v="6734" actId="478"/>
        <pc:sldMkLst>
          <pc:docMk/>
          <pc:sldMk cId="738964931" sldId="379"/>
        </pc:sldMkLst>
        <pc:spChg chg="del mod">
          <ac:chgData name="윤 영균" userId="04c8a41705465635" providerId="LiveId" clId="{98AD3851-E699-4B5D-B21B-2D6865878AB2}" dt="2021-06-08T08:58:25.018" v="6481" actId="478"/>
          <ac:spMkLst>
            <pc:docMk/>
            <pc:sldMk cId="738964931" sldId="379"/>
            <ac:spMk id="11" creationId="{0A6A0469-A34E-4EFF-953B-2D14BF471C82}"/>
          </ac:spMkLst>
        </pc:spChg>
        <pc:spChg chg="add mod">
          <ac:chgData name="윤 영균" userId="04c8a41705465635" providerId="LiveId" clId="{98AD3851-E699-4B5D-B21B-2D6865878AB2}" dt="2021-06-08T08:59:49.015" v="6555" actId="20577"/>
          <ac:spMkLst>
            <pc:docMk/>
            <pc:sldMk cId="738964931" sldId="379"/>
            <ac:spMk id="12" creationId="{DE562D4D-131A-49CF-A32B-B9C25D5DF5E7}"/>
          </ac:spMkLst>
        </pc:spChg>
        <pc:spChg chg="mod">
          <ac:chgData name="윤 영균" userId="04c8a41705465635" providerId="LiveId" clId="{98AD3851-E699-4B5D-B21B-2D6865878AB2}" dt="2021-06-08T08:58:57.637" v="6521" actId="6549"/>
          <ac:spMkLst>
            <pc:docMk/>
            <pc:sldMk cId="738964931" sldId="379"/>
            <ac:spMk id="13" creationId="{724B920D-6B8F-4CA3-9F8F-F1CB5020A7C7}"/>
          </ac:spMkLst>
        </pc:spChg>
        <pc:spChg chg="add mod">
          <ac:chgData name="윤 영균" userId="04c8a41705465635" providerId="LiveId" clId="{98AD3851-E699-4B5D-B21B-2D6865878AB2}" dt="2021-06-08T09:05:20.215" v="6719" actId="1076"/>
          <ac:spMkLst>
            <pc:docMk/>
            <pc:sldMk cId="738964931" sldId="379"/>
            <ac:spMk id="15" creationId="{F7C83A77-0CEF-43E6-84D9-460D1D0F0AE2}"/>
          </ac:spMkLst>
        </pc:spChg>
        <pc:picChg chg="add del mod">
          <ac:chgData name="윤 영균" userId="04c8a41705465635" providerId="LiveId" clId="{98AD3851-E699-4B5D-B21B-2D6865878AB2}" dt="2021-06-07T23:02:44.617" v="3353"/>
          <ac:picMkLst>
            <pc:docMk/>
            <pc:sldMk cId="738964931" sldId="379"/>
            <ac:picMk id="12" creationId="{48ED4A8B-6CCE-4EBE-B910-E271716C611D}"/>
          </ac:picMkLst>
        </pc:picChg>
        <pc:picChg chg="add del mod">
          <ac:chgData name="윤 영균" userId="04c8a41705465635" providerId="LiveId" clId="{98AD3851-E699-4B5D-B21B-2D6865878AB2}" dt="2021-06-08T09:05:02.574" v="6715" actId="21"/>
          <ac:picMkLst>
            <pc:docMk/>
            <pc:sldMk cId="738964931" sldId="379"/>
            <ac:picMk id="14" creationId="{293B157E-B4DD-462A-AB1A-69568145ABB0}"/>
          </ac:picMkLst>
        </pc:picChg>
        <pc:picChg chg="add del mod">
          <ac:chgData name="윤 영균" userId="04c8a41705465635" providerId="LiveId" clId="{98AD3851-E699-4B5D-B21B-2D6865878AB2}" dt="2021-06-08T09:05:02.574" v="6715" actId="21"/>
          <ac:picMkLst>
            <pc:docMk/>
            <pc:sldMk cId="738964931" sldId="379"/>
            <ac:picMk id="16" creationId="{4A318F48-5029-4AFA-8D17-C2C7A924B118}"/>
          </ac:picMkLst>
        </pc:picChg>
        <pc:picChg chg="add del mod">
          <ac:chgData name="윤 영균" userId="04c8a41705465635" providerId="LiveId" clId="{98AD3851-E699-4B5D-B21B-2D6865878AB2}" dt="2021-06-08T09:05:02.574" v="6715" actId="21"/>
          <ac:picMkLst>
            <pc:docMk/>
            <pc:sldMk cId="738964931" sldId="379"/>
            <ac:picMk id="17" creationId="{DB2D334F-9BA5-4CE4-B0FB-C64A96715D47}"/>
          </ac:picMkLst>
        </pc:picChg>
        <pc:picChg chg="add mod">
          <ac:chgData name="윤 영균" userId="04c8a41705465635" providerId="LiveId" clId="{98AD3851-E699-4B5D-B21B-2D6865878AB2}" dt="2021-06-08T09:05:28.749" v="6721" actId="1076"/>
          <ac:picMkLst>
            <pc:docMk/>
            <pc:sldMk cId="738964931" sldId="379"/>
            <ac:picMk id="18" creationId="{9E5A0E15-64BA-461D-A9F9-E8749BBEFE16}"/>
          </ac:picMkLst>
        </pc:picChg>
        <pc:picChg chg="add del mod">
          <ac:chgData name="윤 영균" userId="04c8a41705465635" providerId="LiveId" clId="{98AD3851-E699-4B5D-B21B-2D6865878AB2}" dt="2021-06-08T09:06:10.668" v="6734" actId="478"/>
          <ac:picMkLst>
            <pc:docMk/>
            <pc:sldMk cId="738964931" sldId="379"/>
            <ac:picMk id="19" creationId="{490B4E3A-3618-41FB-9EF0-114808F6A265}"/>
          </ac:picMkLst>
        </pc:picChg>
        <pc:picChg chg="add del mod">
          <ac:chgData name="윤 영균" userId="04c8a41705465635" providerId="LiveId" clId="{98AD3851-E699-4B5D-B21B-2D6865878AB2}" dt="2021-06-08T09:06:00.479" v="6731" actId="478"/>
          <ac:picMkLst>
            <pc:docMk/>
            <pc:sldMk cId="738964931" sldId="379"/>
            <ac:picMk id="20" creationId="{15A26436-BBF3-42FB-89AC-CD17D583892F}"/>
          </ac:picMkLst>
        </pc:picChg>
      </pc:sldChg>
      <pc:sldChg chg="addSp delSp modSp add del mod">
        <pc:chgData name="윤 영균" userId="04c8a41705465635" providerId="LiveId" clId="{98AD3851-E699-4B5D-B21B-2D6865878AB2}" dt="2021-06-08T08:59:54.720" v="6556" actId="47"/>
        <pc:sldMkLst>
          <pc:docMk/>
          <pc:sldMk cId="1436848068" sldId="380"/>
        </pc:sldMkLst>
        <pc:spChg chg="add del mod">
          <ac:chgData name="윤 영균" userId="04c8a41705465635" providerId="LiveId" clId="{98AD3851-E699-4B5D-B21B-2D6865878AB2}" dt="2021-06-07T23:03:25.465" v="3363"/>
          <ac:spMkLst>
            <pc:docMk/>
            <pc:sldMk cId="1436848068" sldId="380"/>
            <ac:spMk id="11" creationId="{0A6A0469-A34E-4EFF-953B-2D14BF471C82}"/>
          </ac:spMkLst>
        </pc:spChg>
        <pc:spChg chg="del">
          <ac:chgData name="윤 영균" userId="04c8a41705465635" providerId="LiveId" clId="{98AD3851-E699-4B5D-B21B-2D6865878AB2}" dt="2021-06-07T23:03:27.297" v="3364" actId="478"/>
          <ac:spMkLst>
            <pc:docMk/>
            <pc:sldMk cId="1436848068" sldId="380"/>
            <ac:spMk id="13" creationId="{724B920D-6B8F-4CA3-9F8F-F1CB5020A7C7}"/>
          </ac:spMkLst>
        </pc:spChg>
        <pc:picChg chg="add del mod">
          <ac:chgData name="윤 영균" userId="04c8a41705465635" providerId="LiveId" clId="{98AD3851-E699-4B5D-B21B-2D6865878AB2}" dt="2021-06-08T08:59:26.665" v="6534" actId="21"/>
          <ac:picMkLst>
            <pc:docMk/>
            <pc:sldMk cId="1436848068" sldId="380"/>
            <ac:picMk id="12" creationId="{CE27A5D1-AFA3-460F-A203-B0A3FA2347A4}"/>
          </ac:picMkLst>
        </pc:picChg>
        <pc:picChg chg="del">
          <ac:chgData name="윤 영균" userId="04c8a41705465635" providerId="LiveId" clId="{98AD3851-E699-4B5D-B21B-2D6865878AB2}" dt="2021-06-07T23:03:28.004" v="3365" actId="478"/>
          <ac:picMkLst>
            <pc:docMk/>
            <pc:sldMk cId="1436848068" sldId="380"/>
            <ac:picMk id="14" creationId="{293B157E-B4DD-462A-AB1A-69568145ABB0}"/>
          </ac:picMkLst>
        </pc:picChg>
      </pc:sldChg>
      <pc:sldChg chg="addSp delSp modSp add del mod">
        <pc:chgData name="윤 영균" userId="04c8a41705465635" providerId="LiveId" clId="{98AD3851-E699-4B5D-B21B-2D6865878AB2}" dt="2021-06-08T09:00:30.976" v="6587" actId="47"/>
        <pc:sldMkLst>
          <pc:docMk/>
          <pc:sldMk cId="2128814444" sldId="381"/>
        </pc:sldMkLst>
        <pc:spChg chg="mod">
          <ac:chgData name="윤 영균" userId="04c8a41705465635" providerId="LiveId" clId="{98AD3851-E699-4B5D-B21B-2D6865878AB2}" dt="2021-06-07T23:04:05.103" v="3374"/>
          <ac:spMkLst>
            <pc:docMk/>
            <pc:sldMk cId="2128814444" sldId="381"/>
            <ac:spMk id="11" creationId="{0A6A0469-A34E-4EFF-953B-2D14BF471C82}"/>
          </ac:spMkLst>
        </pc:spChg>
        <pc:picChg chg="del">
          <ac:chgData name="윤 영균" userId="04c8a41705465635" providerId="LiveId" clId="{98AD3851-E699-4B5D-B21B-2D6865878AB2}" dt="2021-06-07T23:04:09.544" v="3375" actId="478"/>
          <ac:picMkLst>
            <pc:docMk/>
            <pc:sldMk cId="2128814444" sldId="381"/>
            <ac:picMk id="12" creationId="{CE27A5D1-AFA3-460F-A203-B0A3FA2347A4}"/>
          </ac:picMkLst>
        </pc:picChg>
        <pc:picChg chg="add mod">
          <ac:chgData name="윤 영균" userId="04c8a41705465635" providerId="LiveId" clId="{98AD3851-E699-4B5D-B21B-2D6865878AB2}" dt="2021-06-08T08:19:26.451" v="3833" actId="1035"/>
          <ac:picMkLst>
            <pc:docMk/>
            <pc:sldMk cId="2128814444" sldId="381"/>
            <ac:picMk id="13" creationId="{72F90B1C-157B-446D-842B-DE93490EB074}"/>
          </ac:picMkLst>
        </pc:picChg>
      </pc:sldChg>
      <pc:sldChg chg="addSp delSp modSp add mod modNotesTx">
        <pc:chgData name="윤 영균" userId="04c8a41705465635" providerId="LiveId" clId="{98AD3851-E699-4B5D-B21B-2D6865878AB2}" dt="2021-06-08T09:07:14.962" v="6759" actId="1036"/>
        <pc:sldMkLst>
          <pc:docMk/>
          <pc:sldMk cId="3085184246" sldId="382"/>
        </pc:sldMkLst>
        <pc:spChg chg="add del">
          <ac:chgData name="윤 영균" userId="04c8a41705465635" providerId="LiveId" clId="{98AD3851-E699-4B5D-B21B-2D6865878AB2}" dt="2021-06-07T23:07:51.247" v="3432" actId="478"/>
          <ac:spMkLst>
            <pc:docMk/>
            <pc:sldMk cId="3085184246" sldId="382"/>
            <ac:spMk id="7" creationId="{00000000-0000-0000-0000-000000000000}"/>
          </ac:spMkLst>
        </pc:spChg>
        <pc:spChg chg="mod">
          <ac:chgData name="윤 영균" userId="04c8a41705465635" providerId="LiveId" clId="{98AD3851-E699-4B5D-B21B-2D6865878AB2}" dt="2021-06-08T09:01:34.304" v="6608" actId="20577"/>
          <ac:spMkLst>
            <pc:docMk/>
            <pc:sldMk cId="3085184246" sldId="382"/>
            <ac:spMk id="11" creationId="{0A6A0469-A34E-4EFF-953B-2D14BF471C82}"/>
          </ac:spMkLst>
        </pc:spChg>
        <pc:spChg chg="add mod">
          <ac:chgData name="윤 영균" userId="04c8a41705465635" providerId="LiveId" clId="{98AD3851-E699-4B5D-B21B-2D6865878AB2}" dt="2021-06-08T09:07:13.472" v="6755" actId="1036"/>
          <ac:spMkLst>
            <pc:docMk/>
            <pc:sldMk cId="3085184246" sldId="382"/>
            <ac:spMk id="12" creationId="{04FB72A2-7F6D-464D-BE9E-86992B274FB7}"/>
          </ac:spMkLst>
        </pc:spChg>
        <pc:spChg chg="add mod">
          <ac:chgData name="윤 영균" userId="04c8a41705465635" providerId="LiveId" clId="{98AD3851-E699-4B5D-B21B-2D6865878AB2}" dt="2021-06-08T09:01:55.461" v="6701" actId="1036"/>
          <ac:spMkLst>
            <pc:docMk/>
            <pc:sldMk cId="3085184246" sldId="382"/>
            <ac:spMk id="13" creationId="{28CC1A63-E5F5-4344-A51A-1B77C7B49F32}"/>
          </ac:spMkLst>
        </pc:spChg>
        <pc:spChg chg="add mod">
          <ac:chgData name="윤 영균" userId="04c8a41705465635" providerId="LiveId" clId="{98AD3851-E699-4B5D-B21B-2D6865878AB2}" dt="2021-06-08T09:07:14.962" v="6759" actId="1036"/>
          <ac:spMkLst>
            <pc:docMk/>
            <pc:sldMk cId="3085184246" sldId="382"/>
            <ac:spMk id="14" creationId="{D5FB2F02-B038-4040-99E0-9CD5B5813C92}"/>
          </ac:spMkLst>
        </pc:spChg>
        <pc:spChg chg="add del mod">
          <ac:chgData name="윤 영균" userId="04c8a41705465635" providerId="LiveId" clId="{98AD3851-E699-4B5D-B21B-2D6865878AB2}" dt="2021-06-08T09:06:46.593" v="6739"/>
          <ac:spMkLst>
            <pc:docMk/>
            <pc:sldMk cId="3085184246" sldId="382"/>
            <ac:spMk id="15" creationId="{91538A1A-851D-4D4D-88A2-EA0F624E6703}"/>
          </ac:spMkLst>
        </pc:spChg>
        <pc:picChg chg="del">
          <ac:chgData name="윤 영균" userId="04c8a41705465635" providerId="LiveId" clId="{98AD3851-E699-4B5D-B21B-2D6865878AB2}" dt="2021-06-07T23:04:58.530" v="3389" actId="478"/>
          <ac:picMkLst>
            <pc:docMk/>
            <pc:sldMk cId="3085184246" sldId="382"/>
            <ac:picMk id="13" creationId="{72F90B1C-157B-446D-842B-DE93490EB074}"/>
          </ac:picMkLst>
        </pc:picChg>
      </pc:sldChg>
      <pc:sldChg chg="delSp modSp add del mod">
        <pc:chgData name="윤 영균" userId="04c8a41705465635" providerId="LiveId" clId="{98AD3851-E699-4B5D-B21B-2D6865878AB2}" dt="2021-06-08T09:02:24.739" v="6705" actId="47"/>
        <pc:sldMkLst>
          <pc:docMk/>
          <pc:sldMk cId="2593625557" sldId="383"/>
        </pc:sldMkLst>
        <pc:spChg chg="del">
          <ac:chgData name="윤 영균" userId="04c8a41705465635" providerId="LiveId" clId="{98AD3851-E699-4B5D-B21B-2D6865878AB2}" dt="2021-06-07T23:07:58.412" v="3434" actId="478"/>
          <ac:spMkLst>
            <pc:docMk/>
            <pc:sldMk cId="2593625557" sldId="383"/>
            <ac:spMk id="7" creationId="{00000000-0000-0000-0000-000000000000}"/>
          </ac:spMkLst>
        </pc:spChg>
        <pc:spChg chg="mod">
          <ac:chgData name="윤 영균" userId="04c8a41705465635" providerId="LiveId" clId="{98AD3851-E699-4B5D-B21B-2D6865878AB2}" dt="2021-06-07T23:08:01.575" v="3454" actId="1035"/>
          <ac:spMkLst>
            <pc:docMk/>
            <pc:sldMk cId="2593625557" sldId="383"/>
            <ac:spMk id="11" creationId="{0A6A0469-A34E-4EFF-953B-2D14BF471C82}"/>
          </ac:spMkLst>
        </pc:spChg>
        <pc:spChg chg="mod">
          <ac:chgData name="윤 영균" userId="04c8a41705465635" providerId="LiveId" clId="{98AD3851-E699-4B5D-B21B-2D6865878AB2}" dt="2021-06-07T23:08:55.412" v="3467" actId="20577"/>
          <ac:spMkLst>
            <pc:docMk/>
            <pc:sldMk cId="2593625557" sldId="383"/>
            <ac:spMk id="12" creationId="{04FB72A2-7F6D-464D-BE9E-86992B274FB7}"/>
          </ac:spMkLst>
        </pc:spChg>
      </pc:sldChg>
      <pc:sldChg chg="addSp delSp modSp add mod ord modNotesTx">
        <pc:chgData name="윤 영균" userId="04c8a41705465635" providerId="LiveId" clId="{98AD3851-E699-4B5D-B21B-2D6865878AB2}" dt="2021-06-08T11:26:39.169" v="12185" actId="6549"/>
        <pc:sldMkLst>
          <pc:docMk/>
          <pc:sldMk cId="823031920" sldId="384"/>
        </pc:sldMkLst>
        <pc:spChg chg="add del">
          <ac:chgData name="윤 영균" userId="04c8a41705465635" providerId="LiveId" clId="{98AD3851-E699-4B5D-B21B-2D6865878AB2}" dt="2021-06-07T23:10:41.449" v="3479"/>
          <ac:spMkLst>
            <pc:docMk/>
            <pc:sldMk cId="823031920" sldId="384"/>
            <ac:spMk id="2" creationId="{EDD0871E-463D-495F-B39A-091EBD458D87}"/>
          </ac:spMkLst>
        </pc:spChg>
        <pc:spChg chg="mod">
          <ac:chgData name="윤 영균" userId="04c8a41705465635" providerId="LiveId" clId="{98AD3851-E699-4B5D-B21B-2D6865878AB2}" dt="2021-06-08T11:26:39.169" v="12185" actId="6549"/>
          <ac:spMkLst>
            <pc:docMk/>
            <pc:sldMk cId="823031920" sldId="384"/>
            <ac:spMk id="11" creationId="{0A6A0469-A34E-4EFF-953B-2D14BF471C82}"/>
          </ac:spMkLst>
        </pc:spChg>
        <pc:spChg chg="add del mod">
          <ac:chgData name="윤 영균" userId="04c8a41705465635" providerId="LiveId" clId="{98AD3851-E699-4B5D-B21B-2D6865878AB2}" dt="2021-06-07T23:09:57.909" v="3477" actId="478"/>
          <ac:spMkLst>
            <pc:docMk/>
            <pc:sldMk cId="823031920" sldId="384"/>
            <ac:spMk id="12" creationId="{04FB72A2-7F6D-464D-BE9E-86992B274FB7}"/>
          </ac:spMkLst>
        </pc:spChg>
      </pc:sldChg>
      <pc:sldChg chg="addSp delSp modSp add mod modNotesTx">
        <pc:chgData name="윤 영균" userId="04c8a41705465635" providerId="LiveId" clId="{98AD3851-E699-4B5D-B21B-2D6865878AB2}" dt="2021-06-08T09:22:42.292" v="7084" actId="1035"/>
        <pc:sldMkLst>
          <pc:docMk/>
          <pc:sldMk cId="2304863951" sldId="385"/>
        </pc:sldMkLst>
        <pc:spChg chg="mod">
          <ac:chgData name="윤 영균" userId="04c8a41705465635" providerId="LiveId" clId="{98AD3851-E699-4B5D-B21B-2D6865878AB2}" dt="2021-06-08T09:09:48.963" v="6907" actId="20577"/>
          <ac:spMkLst>
            <pc:docMk/>
            <pc:sldMk cId="2304863951" sldId="385"/>
            <ac:spMk id="11" creationId="{0A6A0469-A34E-4EFF-953B-2D14BF471C82}"/>
          </ac:spMkLst>
        </pc:spChg>
        <pc:spChg chg="mod">
          <ac:chgData name="윤 영균" userId="04c8a41705465635" providerId="LiveId" clId="{98AD3851-E699-4B5D-B21B-2D6865878AB2}" dt="2021-06-08T09:22:40.094" v="7072" actId="1035"/>
          <ac:spMkLst>
            <pc:docMk/>
            <pc:sldMk cId="2304863951" sldId="385"/>
            <ac:spMk id="12" creationId="{04FB72A2-7F6D-464D-BE9E-86992B274FB7}"/>
          </ac:spMkLst>
        </pc:spChg>
        <pc:spChg chg="add mod">
          <ac:chgData name="윤 영균" userId="04c8a41705465635" providerId="LiveId" clId="{98AD3851-E699-4B5D-B21B-2D6865878AB2}" dt="2021-06-08T09:09:51.024" v="6912" actId="1035"/>
          <ac:spMkLst>
            <pc:docMk/>
            <pc:sldMk cId="2304863951" sldId="385"/>
            <ac:spMk id="13" creationId="{E26B3C4B-64CF-4238-8E53-0BB34C408766}"/>
          </ac:spMkLst>
        </pc:spChg>
        <pc:spChg chg="add del mod">
          <ac:chgData name="윤 영균" userId="04c8a41705465635" providerId="LiveId" clId="{98AD3851-E699-4B5D-B21B-2D6865878AB2}" dt="2021-06-08T09:20:47.041" v="6934"/>
          <ac:spMkLst>
            <pc:docMk/>
            <pc:sldMk cId="2304863951" sldId="385"/>
            <ac:spMk id="14" creationId="{3F92C0EC-5C4A-49E4-9FC6-6AFCA6A31314}"/>
          </ac:spMkLst>
        </pc:spChg>
        <pc:spChg chg="add mod">
          <ac:chgData name="윤 영균" userId="04c8a41705465635" providerId="LiveId" clId="{98AD3851-E699-4B5D-B21B-2D6865878AB2}" dt="2021-06-08T09:22:42.292" v="7084" actId="1035"/>
          <ac:spMkLst>
            <pc:docMk/>
            <pc:sldMk cId="2304863951" sldId="385"/>
            <ac:spMk id="15" creationId="{EF858A78-DE7E-4945-9FAF-48E41722CC92}"/>
          </ac:spMkLst>
        </pc:spChg>
        <pc:spChg chg="add del mod">
          <ac:chgData name="윤 영균" userId="04c8a41705465635" providerId="LiveId" clId="{98AD3851-E699-4B5D-B21B-2D6865878AB2}" dt="2021-06-08T09:22:12.613" v="7036"/>
          <ac:spMkLst>
            <pc:docMk/>
            <pc:sldMk cId="2304863951" sldId="385"/>
            <ac:spMk id="16" creationId="{2E344910-3250-4440-9237-81FC38D881F1}"/>
          </ac:spMkLst>
        </pc:spChg>
        <pc:spChg chg="add del mod">
          <ac:chgData name="윤 영균" userId="04c8a41705465635" providerId="LiveId" clId="{98AD3851-E699-4B5D-B21B-2D6865878AB2}" dt="2021-06-08T09:22:25.547" v="7041" actId="21"/>
          <ac:spMkLst>
            <pc:docMk/>
            <pc:sldMk cId="2304863951" sldId="385"/>
            <ac:spMk id="17" creationId="{A9F80A75-0E47-4FB9-876C-44C896BDCF27}"/>
          </ac:spMkLst>
        </pc:spChg>
        <pc:spChg chg="add mod">
          <ac:chgData name="윤 영균" userId="04c8a41705465635" providerId="LiveId" clId="{98AD3851-E699-4B5D-B21B-2D6865878AB2}" dt="2021-06-08T09:22:40.094" v="7072" actId="1035"/>
          <ac:spMkLst>
            <pc:docMk/>
            <pc:sldMk cId="2304863951" sldId="385"/>
            <ac:spMk id="18" creationId="{5BA6BE8A-C6DC-41C7-9853-D21E9E54F11A}"/>
          </ac:spMkLst>
        </pc:spChg>
        <pc:picChg chg="add del">
          <ac:chgData name="윤 영균" userId="04c8a41705465635" providerId="LiveId" clId="{98AD3851-E699-4B5D-B21B-2D6865878AB2}" dt="2021-06-08T09:22:13.328" v="7038"/>
          <ac:picMkLst>
            <pc:docMk/>
            <pc:sldMk cId="2304863951" sldId="385"/>
            <ac:picMk id="2" creationId="{C43B1E30-2BA3-4706-A928-84DBC3BC1D01}"/>
          </ac:picMkLst>
        </pc:picChg>
      </pc:sldChg>
      <pc:sldChg chg="addSp delSp modSp add mod modNotesTx">
        <pc:chgData name="윤 영균" userId="04c8a41705465635" providerId="LiveId" clId="{98AD3851-E699-4B5D-B21B-2D6865878AB2}" dt="2021-06-08T09:41:34.537" v="7817"/>
        <pc:sldMkLst>
          <pc:docMk/>
          <pc:sldMk cId="1105883181" sldId="386"/>
        </pc:sldMkLst>
        <pc:spChg chg="mod">
          <ac:chgData name="윤 영균" userId="04c8a41705465635" providerId="LiveId" clId="{98AD3851-E699-4B5D-B21B-2D6865878AB2}" dt="2021-06-07T23:17:36.241" v="3573" actId="1036"/>
          <ac:spMkLst>
            <pc:docMk/>
            <pc:sldMk cId="1105883181" sldId="386"/>
            <ac:spMk id="7" creationId="{00000000-0000-0000-0000-000000000000}"/>
          </ac:spMkLst>
        </pc:spChg>
        <pc:spChg chg="del">
          <ac:chgData name="윤 영균" userId="04c8a41705465635" providerId="LiveId" clId="{98AD3851-E699-4B5D-B21B-2D6865878AB2}" dt="2021-06-07T23:12:36.061" v="3503" actId="478"/>
          <ac:spMkLst>
            <pc:docMk/>
            <pc:sldMk cId="1105883181" sldId="386"/>
            <ac:spMk id="11" creationId="{0A6A0469-A34E-4EFF-953B-2D14BF471C82}"/>
          </ac:spMkLst>
        </pc:spChg>
        <pc:spChg chg="add mod">
          <ac:chgData name="윤 영균" userId="04c8a41705465635" providerId="LiveId" clId="{98AD3851-E699-4B5D-B21B-2D6865878AB2}" dt="2021-06-08T09:38:14.801" v="7594" actId="1076"/>
          <ac:spMkLst>
            <pc:docMk/>
            <pc:sldMk cId="1105883181" sldId="386"/>
            <ac:spMk id="11" creationId="{2C3A3988-3214-485B-AFC1-A1D4A70805BE}"/>
          </ac:spMkLst>
        </pc:spChg>
        <pc:spChg chg="del">
          <ac:chgData name="윤 영균" userId="04c8a41705465635" providerId="LiveId" clId="{98AD3851-E699-4B5D-B21B-2D6865878AB2}" dt="2021-06-07T23:12:35.540" v="3502" actId="478"/>
          <ac:spMkLst>
            <pc:docMk/>
            <pc:sldMk cId="1105883181" sldId="386"/>
            <ac:spMk id="12" creationId="{04FB72A2-7F6D-464D-BE9E-86992B274FB7}"/>
          </ac:spMkLst>
        </pc:spChg>
        <pc:graphicFrameChg chg="add mod modGraphic">
          <ac:chgData name="윤 영균" userId="04c8a41705465635" providerId="LiveId" clId="{98AD3851-E699-4B5D-B21B-2D6865878AB2}" dt="2021-06-08T09:41:34.537" v="7817"/>
          <ac:graphicFrameMkLst>
            <pc:docMk/>
            <pc:sldMk cId="1105883181" sldId="386"/>
            <ac:graphicFrameMk id="14" creationId="{8E767CDF-BF04-4AFE-B596-9F1BA93E6584}"/>
          </ac:graphicFrameMkLst>
        </pc:graphicFrameChg>
        <pc:picChg chg="add mod">
          <ac:chgData name="윤 영균" userId="04c8a41705465635" providerId="LiveId" clId="{98AD3851-E699-4B5D-B21B-2D6865878AB2}" dt="2021-06-07T23:22:12.669" v="3831" actId="14100"/>
          <ac:picMkLst>
            <pc:docMk/>
            <pc:sldMk cId="1105883181" sldId="386"/>
            <ac:picMk id="13" creationId="{48DEDE2E-D702-4A58-AD4A-5FE4310BA715}"/>
          </ac:picMkLst>
        </pc:picChg>
      </pc:sldChg>
      <pc:sldChg chg="delSp modSp add mod modNotesTx">
        <pc:chgData name="윤 영균" userId="04c8a41705465635" providerId="LiveId" clId="{98AD3851-E699-4B5D-B21B-2D6865878AB2}" dt="2021-06-08T09:10:15.038" v="6917" actId="20577"/>
        <pc:sldMkLst>
          <pc:docMk/>
          <pc:sldMk cId="1850843034" sldId="387"/>
        </pc:sldMkLst>
        <pc:spChg chg="del">
          <ac:chgData name="윤 영균" userId="04c8a41705465635" providerId="LiveId" clId="{98AD3851-E699-4B5D-B21B-2D6865878AB2}" dt="2021-06-07T23:13:03.641" v="3513" actId="478"/>
          <ac:spMkLst>
            <pc:docMk/>
            <pc:sldMk cId="1850843034" sldId="387"/>
            <ac:spMk id="7" creationId="{00000000-0000-0000-0000-000000000000}"/>
          </ac:spMkLst>
        </pc:spChg>
        <pc:picChg chg="mod modCrop">
          <ac:chgData name="윤 영균" userId="04c8a41705465635" providerId="LiveId" clId="{98AD3851-E699-4B5D-B21B-2D6865878AB2}" dt="2021-06-07T23:13:48.922" v="3523" actId="14100"/>
          <ac:picMkLst>
            <pc:docMk/>
            <pc:sldMk cId="1850843034" sldId="387"/>
            <ac:picMk id="13" creationId="{48DEDE2E-D702-4A58-AD4A-5FE4310BA715}"/>
          </ac:picMkLst>
        </pc:picChg>
      </pc:sldChg>
      <pc:sldChg chg="addSp delSp modSp add del mod modNotesTx">
        <pc:chgData name="윤 영균" userId="04c8a41705465635" providerId="LiveId" clId="{98AD3851-E699-4B5D-B21B-2D6865878AB2}" dt="2021-06-08T10:33:01.886" v="12100" actId="47"/>
        <pc:sldMkLst>
          <pc:docMk/>
          <pc:sldMk cId="3940747579" sldId="388"/>
        </pc:sldMkLst>
        <pc:spChg chg="mod">
          <ac:chgData name="윤 영균" userId="04c8a41705465635" providerId="LiveId" clId="{98AD3851-E699-4B5D-B21B-2D6865878AB2}" dt="2021-06-08T10:21:04.843" v="10922"/>
          <ac:spMkLst>
            <pc:docMk/>
            <pc:sldMk cId="3940747579" sldId="388"/>
            <ac:spMk id="8" creationId="{8251AF58-64A2-47EF-9073-70CD005EF533}"/>
          </ac:spMkLst>
        </pc:spChg>
        <pc:graphicFrameChg chg="add del mod">
          <ac:chgData name="윤 영균" userId="04c8a41705465635" providerId="LiveId" clId="{98AD3851-E699-4B5D-B21B-2D6865878AB2}" dt="2021-06-08T09:47:03.930" v="8252"/>
          <ac:graphicFrameMkLst>
            <pc:docMk/>
            <pc:sldMk cId="3940747579" sldId="388"/>
            <ac:graphicFrameMk id="5" creationId="{81AC3BEA-2B9A-4F01-819F-75707869799E}"/>
          </ac:graphicFrameMkLst>
        </pc:graphicFrameChg>
        <pc:graphicFrameChg chg="add del mod">
          <ac:chgData name="윤 영균" userId="04c8a41705465635" providerId="LiveId" clId="{98AD3851-E699-4B5D-B21B-2D6865878AB2}" dt="2021-06-08T09:47:03.930" v="8252"/>
          <ac:graphicFrameMkLst>
            <pc:docMk/>
            <pc:sldMk cId="3940747579" sldId="388"/>
            <ac:graphicFrameMk id="6" creationId="{31EEBDA2-7BD7-4908-A3E5-84B56AA3ADA6}"/>
          </ac:graphicFrameMkLst>
        </pc:graphicFrameChg>
        <pc:picChg chg="del mod modCrop">
          <ac:chgData name="윤 영균" userId="04c8a41705465635" providerId="LiveId" clId="{98AD3851-E699-4B5D-B21B-2D6865878AB2}" dt="2021-06-07T23:14:42.116" v="3529" actId="478"/>
          <ac:picMkLst>
            <pc:docMk/>
            <pc:sldMk cId="3940747579" sldId="388"/>
            <ac:picMk id="13" creationId="{48DEDE2E-D702-4A58-AD4A-5FE4310BA715}"/>
          </ac:picMkLst>
        </pc:picChg>
      </pc:sldChg>
      <pc:sldChg chg="addSp delSp modSp add mod ord modNotesTx">
        <pc:chgData name="윤 영균" userId="04c8a41705465635" providerId="LiveId" clId="{98AD3851-E699-4B5D-B21B-2D6865878AB2}" dt="2021-06-08T18:51:44.008" v="12217"/>
        <pc:sldMkLst>
          <pc:docMk/>
          <pc:sldMk cId="1415652995" sldId="389"/>
        </pc:sldMkLst>
        <pc:spChg chg="add del mod">
          <ac:chgData name="윤 영균" userId="04c8a41705465635" providerId="LiveId" clId="{98AD3851-E699-4B5D-B21B-2D6865878AB2}" dt="2021-06-08T09:38:00.064" v="7591" actId="21"/>
          <ac:spMkLst>
            <pc:docMk/>
            <pc:sldMk cId="1415652995" sldId="389"/>
            <ac:spMk id="12" creationId="{17569FB5-6667-4247-9C73-9BE9D3BC5BD6}"/>
          </ac:spMkLst>
        </pc:spChg>
        <pc:spChg chg="add del mod">
          <ac:chgData name="윤 영균" userId="04c8a41705465635" providerId="LiveId" clId="{98AD3851-E699-4B5D-B21B-2D6865878AB2}" dt="2021-06-08T09:39:37.337" v="7634" actId="478"/>
          <ac:spMkLst>
            <pc:docMk/>
            <pc:sldMk cId="1415652995" sldId="389"/>
            <ac:spMk id="15" creationId="{AD9ACC56-55F2-486D-8A47-32F65A65F9C8}"/>
          </ac:spMkLst>
        </pc:spChg>
        <pc:spChg chg="add mod">
          <ac:chgData name="윤 영균" userId="04c8a41705465635" providerId="LiveId" clId="{98AD3851-E699-4B5D-B21B-2D6865878AB2}" dt="2021-06-08T18:51:44.008" v="12217"/>
          <ac:spMkLst>
            <pc:docMk/>
            <pc:sldMk cId="1415652995" sldId="389"/>
            <ac:spMk id="16" creationId="{D58230B4-1EA4-4DD1-BB75-454BA2CFCD63}"/>
          </ac:spMkLst>
        </pc:spChg>
        <pc:graphicFrameChg chg="add mod modGraphic">
          <ac:chgData name="윤 영균" userId="04c8a41705465635" providerId="LiveId" clId="{98AD3851-E699-4B5D-B21B-2D6865878AB2}" dt="2021-06-08T09:55:59.684" v="9048" actId="572"/>
          <ac:graphicFrameMkLst>
            <pc:docMk/>
            <pc:sldMk cId="1415652995" sldId="389"/>
            <ac:graphicFrameMk id="14" creationId="{2C0E75B8-92FA-4A6F-8303-C7BA6F45842D}"/>
          </ac:graphicFrameMkLst>
        </pc:graphicFrameChg>
        <pc:graphicFrameChg chg="add del mod modGraphic">
          <ac:chgData name="윤 영균" userId="04c8a41705465635" providerId="LiveId" clId="{98AD3851-E699-4B5D-B21B-2D6865878AB2}" dt="2021-06-08T09:53:22.016" v="8912" actId="478"/>
          <ac:graphicFrameMkLst>
            <pc:docMk/>
            <pc:sldMk cId="1415652995" sldId="389"/>
            <ac:graphicFrameMk id="17" creationId="{81F0846A-11BD-4307-917C-6CFCA95D1888}"/>
          </ac:graphicFrameMkLst>
        </pc:graphicFrameChg>
        <pc:graphicFrameChg chg="add del mod modGraphic">
          <ac:chgData name="윤 영균" userId="04c8a41705465635" providerId="LiveId" clId="{98AD3851-E699-4B5D-B21B-2D6865878AB2}" dt="2021-06-08T09:53:22.016" v="8912" actId="478"/>
          <ac:graphicFrameMkLst>
            <pc:docMk/>
            <pc:sldMk cId="1415652995" sldId="389"/>
            <ac:graphicFrameMk id="18" creationId="{DFFE9DCC-B31C-4972-9731-DE12093E8C10}"/>
          </ac:graphicFrameMkLst>
        </pc:graphicFrameChg>
        <pc:picChg chg="add del mod">
          <ac:chgData name="윤 영균" userId="04c8a41705465635" providerId="LiveId" clId="{98AD3851-E699-4B5D-B21B-2D6865878AB2}" dt="2021-06-08T09:39:02.963" v="7627" actId="478"/>
          <ac:picMkLst>
            <pc:docMk/>
            <pc:sldMk cId="1415652995" sldId="389"/>
            <ac:picMk id="11" creationId="{5248A4E1-991A-4C3D-BDFC-59B536EC410A}"/>
          </ac:picMkLst>
        </pc:picChg>
        <pc:picChg chg="del">
          <ac:chgData name="윤 영균" userId="04c8a41705465635" providerId="LiveId" clId="{98AD3851-E699-4B5D-B21B-2D6865878AB2}" dt="2021-06-08T09:12:09.945" v="6921" actId="478"/>
          <ac:picMkLst>
            <pc:docMk/>
            <pc:sldMk cId="1415652995" sldId="389"/>
            <ac:picMk id="13" creationId="{48DEDE2E-D702-4A58-AD4A-5FE4310BA715}"/>
          </ac:picMkLst>
        </pc:picChg>
      </pc:sldChg>
      <pc:sldChg chg="addSp delSp modSp add mod">
        <pc:chgData name="윤 영균" userId="04c8a41705465635" providerId="LiveId" clId="{98AD3851-E699-4B5D-B21B-2D6865878AB2}" dt="2021-06-08T08:36:53.795" v="4329" actId="1035"/>
        <pc:sldMkLst>
          <pc:docMk/>
          <pc:sldMk cId="2543447326" sldId="390"/>
        </pc:sldMkLst>
        <pc:spChg chg="del">
          <ac:chgData name="윤 영균" userId="04c8a41705465635" providerId="LiveId" clId="{98AD3851-E699-4B5D-B21B-2D6865878AB2}" dt="2021-06-08T08:35:07.779" v="4208" actId="478"/>
          <ac:spMkLst>
            <pc:docMk/>
            <pc:sldMk cId="2543447326" sldId="390"/>
            <ac:spMk id="11" creationId="{E86192FB-94AC-41C3-8814-5324E9545C99}"/>
          </ac:spMkLst>
        </pc:spChg>
        <pc:spChg chg="del">
          <ac:chgData name="윤 영균" userId="04c8a41705465635" providerId="LiveId" clId="{98AD3851-E699-4B5D-B21B-2D6865878AB2}" dt="2021-06-08T08:35:11.324" v="4209" actId="21"/>
          <ac:spMkLst>
            <pc:docMk/>
            <pc:sldMk cId="2543447326" sldId="390"/>
            <ac:spMk id="12" creationId="{2988EC01-628D-4B50-8618-EE43B0E91A30}"/>
          </ac:spMkLst>
        </pc:spChg>
        <pc:spChg chg="del">
          <ac:chgData name="윤 영균" userId="04c8a41705465635" providerId="LiveId" clId="{98AD3851-E699-4B5D-B21B-2D6865878AB2}" dt="2021-06-08T08:35:07.779" v="4208" actId="478"/>
          <ac:spMkLst>
            <pc:docMk/>
            <pc:sldMk cId="2543447326" sldId="390"/>
            <ac:spMk id="13" creationId="{194BE268-C631-4DAC-A8ED-42C228FD5074}"/>
          </ac:spMkLst>
        </pc:spChg>
        <pc:spChg chg="mod">
          <ac:chgData name="윤 영균" userId="04c8a41705465635" providerId="LiveId" clId="{98AD3851-E699-4B5D-B21B-2D6865878AB2}" dt="2021-06-08T08:36:40.206" v="4325" actId="1036"/>
          <ac:spMkLst>
            <pc:docMk/>
            <pc:sldMk cId="2543447326" sldId="390"/>
            <ac:spMk id="14" creationId="{160F642D-E9FD-4CA6-8CD5-21A317EAE4F6}"/>
          </ac:spMkLst>
        </pc:spChg>
        <pc:spChg chg="del">
          <ac:chgData name="윤 영균" userId="04c8a41705465635" providerId="LiveId" clId="{98AD3851-E699-4B5D-B21B-2D6865878AB2}" dt="2021-06-08T08:35:07.779" v="4208" actId="478"/>
          <ac:spMkLst>
            <pc:docMk/>
            <pc:sldMk cId="2543447326" sldId="390"/>
            <ac:spMk id="15" creationId="{5292ECBD-EC13-42D5-AA03-0215863998F1}"/>
          </ac:spMkLst>
        </pc:spChg>
        <pc:spChg chg="add mod">
          <ac:chgData name="윤 영균" userId="04c8a41705465635" providerId="LiveId" clId="{98AD3851-E699-4B5D-B21B-2D6865878AB2}" dt="2021-06-08T08:36:01.175" v="4271" actId="1035"/>
          <ac:spMkLst>
            <pc:docMk/>
            <pc:sldMk cId="2543447326" sldId="390"/>
            <ac:spMk id="16" creationId="{1F5DAFA1-7A2E-48C4-A8A6-ECFC70945223}"/>
          </ac:spMkLst>
        </pc:spChg>
        <pc:spChg chg="mod">
          <ac:chgData name="윤 영균" userId="04c8a41705465635" providerId="LiveId" clId="{98AD3851-E699-4B5D-B21B-2D6865878AB2}" dt="2021-06-08T08:36:53.795" v="4329" actId="1035"/>
          <ac:spMkLst>
            <pc:docMk/>
            <pc:sldMk cId="2543447326" sldId="390"/>
            <ac:spMk id="17" creationId="{A8865406-5DFD-41CE-A2AE-503943EBB697}"/>
          </ac:spMkLst>
        </pc:spChg>
      </pc:sldChg>
      <pc:sldChg chg="addSp delSp modSp add mod">
        <pc:chgData name="윤 영균" userId="04c8a41705465635" providerId="LiveId" clId="{98AD3851-E699-4B5D-B21B-2D6865878AB2}" dt="2021-06-08T08:45:26.203" v="5215" actId="14100"/>
        <pc:sldMkLst>
          <pc:docMk/>
          <pc:sldMk cId="2331678177" sldId="391"/>
        </pc:sldMkLst>
        <pc:spChg chg="add mod">
          <ac:chgData name="윤 영균" userId="04c8a41705465635" providerId="LiveId" clId="{98AD3851-E699-4B5D-B21B-2D6865878AB2}" dt="2021-06-08T08:45:00.853" v="5197" actId="14100"/>
          <ac:spMkLst>
            <pc:docMk/>
            <pc:sldMk cId="2331678177" sldId="391"/>
            <ac:spMk id="11" creationId="{6112DE04-A103-45F3-A55A-B3308B52AC96}"/>
          </ac:spMkLst>
        </pc:spChg>
        <pc:spChg chg="del">
          <ac:chgData name="윤 영균" userId="04c8a41705465635" providerId="LiveId" clId="{98AD3851-E699-4B5D-B21B-2D6865878AB2}" dt="2021-06-08T08:42:42.819" v="4873" actId="478"/>
          <ac:spMkLst>
            <pc:docMk/>
            <pc:sldMk cId="2331678177" sldId="391"/>
            <ac:spMk id="12" creationId="{989F69D2-2234-4BDD-9058-1E69737A2310}"/>
          </ac:spMkLst>
        </pc:spChg>
        <pc:spChg chg="del">
          <ac:chgData name="윤 영균" userId="04c8a41705465635" providerId="LiveId" clId="{98AD3851-E699-4B5D-B21B-2D6865878AB2}" dt="2021-06-08T08:42:42.819" v="4873" actId="478"/>
          <ac:spMkLst>
            <pc:docMk/>
            <pc:sldMk cId="2331678177" sldId="391"/>
            <ac:spMk id="14" creationId="{42C82E84-FCC8-4C9D-9B99-46DF414148A9}"/>
          </ac:spMkLst>
        </pc:spChg>
        <pc:spChg chg="del">
          <ac:chgData name="윤 영균" userId="04c8a41705465635" providerId="LiveId" clId="{98AD3851-E699-4B5D-B21B-2D6865878AB2}" dt="2021-06-08T08:42:42.819" v="4873" actId="478"/>
          <ac:spMkLst>
            <pc:docMk/>
            <pc:sldMk cId="2331678177" sldId="391"/>
            <ac:spMk id="15" creationId="{5292ECBD-EC13-42D5-AA03-0215863998F1}"/>
          </ac:spMkLst>
        </pc:spChg>
        <pc:spChg chg="mod">
          <ac:chgData name="윤 영균" userId="04c8a41705465635" providerId="LiveId" clId="{98AD3851-E699-4B5D-B21B-2D6865878AB2}" dt="2021-06-08T08:43:00.251" v="5003" actId="20577"/>
          <ac:spMkLst>
            <pc:docMk/>
            <pc:sldMk cId="2331678177" sldId="391"/>
            <ac:spMk id="16" creationId="{28C06D34-29E4-4E0C-8639-0E7418FB8DF6}"/>
          </ac:spMkLst>
        </pc:spChg>
        <pc:spChg chg="mod">
          <ac:chgData name="윤 영균" userId="04c8a41705465635" providerId="LiveId" clId="{98AD3851-E699-4B5D-B21B-2D6865878AB2}" dt="2021-06-08T08:43:01.833" v="5007" actId="1035"/>
          <ac:spMkLst>
            <pc:docMk/>
            <pc:sldMk cId="2331678177" sldId="391"/>
            <ac:spMk id="17" creationId="{04F27FBD-05DA-4FAD-8B7E-322FE644717F}"/>
          </ac:spMkLst>
        </pc:spChg>
        <pc:spChg chg="add del mod">
          <ac:chgData name="윤 영균" userId="04c8a41705465635" providerId="LiveId" clId="{98AD3851-E699-4B5D-B21B-2D6865878AB2}" dt="2021-06-08T08:44:56.318" v="5193" actId="22"/>
          <ac:spMkLst>
            <pc:docMk/>
            <pc:sldMk cId="2331678177" sldId="391"/>
            <ac:spMk id="19" creationId="{E7B1F2F2-BFCC-448A-95E1-DE5C22405822}"/>
          </ac:spMkLst>
        </pc:spChg>
        <pc:spChg chg="add mod">
          <ac:chgData name="윤 영균" userId="04c8a41705465635" providerId="LiveId" clId="{98AD3851-E699-4B5D-B21B-2D6865878AB2}" dt="2021-06-08T08:45:26.203" v="5215" actId="14100"/>
          <ac:spMkLst>
            <pc:docMk/>
            <pc:sldMk cId="2331678177" sldId="391"/>
            <ac:spMk id="20" creationId="{553F2FA7-3876-474A-B51D-7880670A4FBA}"/>
          </ac:spMkLst>
        </pc:spChg>
        <pc:picChg chg="add mod">
          <ac:chgData name="윤 영균" userId="04c8a41705465635" providerId="LiveId" clId="{98AD3851-E699-4B5D-B21B-2D6865878AB2}" dt="2021-06-08T08:45:14.791" v="5212" actId="1035"/>
          <ac:picMkLst>
            <pc:docMk/>
            <pc:sldMk cId="2331678177" sldId="391"/>
            <ac:picMk id="13" creationId="{0EAB6760-7180-44D8-935E-6F155A7FC8BE}"/>
          </ac:picMkLst>
        </pc:picChg>
        <pc:picChg chg="add mod">
          <ac:chgData name="윤 영균" userId="04c8a41705465635" providerId="LiveId" clId="{98AD3851-E699-4B5D-B21B-2D6865878AB2}" dt="2021-06-08T08:45:14.791" v="5212" actId="1035"/>
          <ac:picMkLst>
            <pc:docMk/>
            <pc:sldMk cId="2331678177" sldId="391"/>
            <ac:picMk id="18" creationId="{51621BFB-E1E4-4C30-B0E9-7685794498CB}"/>
          </ac:picMkLst>
        </pc:picChg>
      </pc:sldChg>
      <pc:sldChg chg="addSp delSp modSp add mod">
        <pc:chgData name="윤 영균" userId="04c8a41705465635" providerId="LiveId" clId="{98AD3851-E699-4B5D-B21B-2D6865878AB2}" dt="2021-06-08T08:53:02.617" v="5853" actId="1035"/>
        <pc:sldMkLst>
          <pc:docMk/>
          <pc:sldMk cId="643705848" sldId="392"/>
        </pc:sldMkLst>
        <pc:spChg chg="del">
          <ac:chgData name="윤 영균" userId="04c8a41705465635" providerId="LiveId" clId="{98AD3851-E699-4B5D-B21B-2D6865878AB2}" dt="2021-06-08T08:50:28.510" v="5730" actId="478"/>
          <ac:spMkLst>
            <pc:docMk/>
            <pc:sldMk cId="643705848" sldId="392"/>
            <ac:spMk id="11" creationId="{0A6A0469-A34E-4EFF-953B-2D14BF471C82}"/>
          </ac:spMkLst>
        </pc:spChg>
        <pc:spChg chg="add mod">
          <ac:chgData name="윤 영균" userId="04c8a41705465635" providerId="LiveId" clId="{98AD3851-E699-4B5D-B21B-2D6865878AB2}" dt="2021-06-08T08:53:02.617" v="5853" actId="1035"/>
          <ac:spMkLst>
            <pc:docMk/>
            <pc:sldMk cId="643705848" sldId="392"/>
            <ac:spMk id="12" creationId="{F954681B-2A71-4C0B-B715-E4DF1299CE07}"/>
          </ac:spMkLst>
        </pc:spChg>
        <pc:spChg chg="del">
          <ac:chgData name="윤 영균" userId="04c8a41705465635" providerId="LiveId" clId="{98AD3851-E699-4B5D-B21B-2D6865878AB2}" dt="2021-06-08T08:50:28.510" v="5730" actId="478"/>
          <ac:spMkLst>
            <pc:docMk/>
            <pc:sldMk cId="643705848" sldId="392"/>
            <ac:spMk id="13" creationId="{128164B7-C0E1-48C7-9B89-454AFF37C9CF}"/>
          </ac:spMkLst>
        </pc:spChg>
        <pc:spChg chg="mod">
          <ac:chgData name="윤 영균" userId="04c8a41705465635" providerId="LiveId" clId="{98AD3851-E699-4B5D-B21B-2D6865878AB2}" dt="2021-06-08T08:52:57.635" v="5852" actId="1036"/>
          <ac:spMkLst>
            <pc:docMk/>
            <pc:sldMk cId="643705848" sldId="392"/>
            <ac:spMk id="14" creationId="{FCE2591D-04F1-47D9-9FE8-AA640BD1D7AE}"/>
          </ac:spMkLst>
        </pc:spChg>
        <pc:picChg chg="mod">
          <ac:chgData name="윤 영균" userId="04c8a41705465635" providerId="LiveId" clId="{98AD3851-E699-4B5D-B21B-2D6865878AB2}" dt="2021-06-08T08:51:03.722" v="5850" actId="1036"/>
          <ac:picMkLst>
            <pc:docMk/>
            <pc:sldMk cId="643705848" sldId="392"/>
            <ac:picMk id="15" creationId="{5DAFC0E7-DEB1-40E9-9B60-FDF87DACB6E8}"/>
          </ac:picMkLst>
        </pc:picChg>
      </pc:sldChg>
      <pc:sldChg chg="delSp modSp add mod">
        <pc:chgData name="윤 영균" userId="04c8a41705465635" providerId="LiveId" clId="{98AD3851-E699-4B5D-B21B-2D6865878AB2}" dt="2021-06-08T08:58:14.339" v="6478" actId="20577"/>
        <pc:sldMkLst>
          <pc:docMk/>
          <pc:sldMk cId="1890649053" sldId="393"/>
        </pc:sldMkLst>
        <pc:spChg chg="mod">
          <ac:chgData name="윤 영균" userId="04c8a41705465635" providerId="LiveId" clId="{98AD3851-E699-4B5D-B21B-2D6865878AB2}" dt="2021-06-08T08:58:05.419" v="6466" actId="20577"/>
          <ac:spMkLst>
            <pc:docMk/>
            <pc:sldMk cId="1890649053" sldId="393"/>
            <ac:spMk id="11" creationId="{0A6A0469-A34E-4EFF-953B-2D14BF471C82}"/>
          </ac:spMkLst>
        </pc:spChg>
        <pc:spChg chg="mod">
          <ac:chgData name="윤 영균" userId="04c8a41705465635" providerId="LiveId" clId="{98AD3851-E699-4B5D-B21B-2D6865878AB2}" dt="2021-06-08T08:58:14.339" v="6478" actId="20577"/>
          <ac:spMkLst>
            <pc:docMk/>
            <pc:sldMk cId="1890649053" sldId="393"/>
            <ac:spMk id="12" creationId="{DE562D4D-131A-49CF-A32B-B9C25D5DF5E7}"/>
          </ac:spMkLst>
        </pc:spChg>
        <pc:spChg chg="del">
          <ac:chgData name="윤 영균" userId="04c8a41705465635" providerId="LiveId" clId="{98AD3851-E699-4B5D-B21B-2D6865878AB2}" dt="2021-06-08T08:57:40.838" v="6349" actId="478"/>
          <ac:spMkLst>
            <pc:docMk/>
            <pc:sldMk cId="1890649053" sldId="393"/>
            <ac:spMk id="13" creationId="{724B920D-6B8F-4CA3-9F8F-F1CB5020A7C7}"/>
          </ac:spMkLst>
        </pc:spChg>
        <pc:picChg chg="del">
          <ac:chgData name="윤 영균" userId="04c8a41705465635" providerId="LiveId" clId="{98AD3851-E699-4B5D-B21B-2D6865878AB2}" dt="2021-06-08T08:57:40.838" v="6349" actId="478"/>
          <ac:picMkLst>
            <pc:docMk/>
            <pc:sldMk cId="1890649053" sldId="393"/>
            <ac:picMk id="14" creationId="{293B157E-B4DD-462A-AB1A-69568145ABB0}"/>
          </ac:picMkLst>
        </pc:picChg>
      </pc:sldChg>
      <pc:sldChg chg="addSp delSp modSp add mod">
        <pc:chgData name="윤 영균" userId="04c8a41705465635" providerId="LiveId" clId="{98AD3851-E699-4B5D-B21B-2D6865878AB2}" dt="2021-06-08T09:06:16.524" v="6735" actId="1038"/>
        <pc:sldMkLst>
          <pc:docMk/>
          <pc:sldMk cId="2009430576" sldId="394"/>
        </pc:sldMkLst>
        <pc:spChg chg="mod">
          <ac:chgData name="윤 영균" userId="04c8a41705465635" providerId="LiveId" clId="{98AD3851-E699-4B5D-B21B-2D6865878AB2}" dt="2021-06-08T08:59:44.602" v="6554" actId="20577"/>
          <ac:spMkLst>
            <pc:docMk/>
            <pc:sldMk cId="2009430576" sldId="394"/>
            <ac:spMk id="12" creationId="{DE562D4D-131A-49CF-A32B-B9C25D5DF5E7}"/>
          </ac:spMkLst>
        </pc:spChg>
        <pc:spChg chg="mod">
          <ac:chgData name="윤 영균" userId="04c8a41705465635" providerId="LiveId" clId="{98AD3851-E699-4B5D-B21B-2D6865878AB2}" dt="2021-06-08T08:59:21.090" v="6533"/>
          <ac:spMkLst>
            <pc:docMk/>
            <pc:sldMk cId="2009430576" sldId="394"/>
            <ac:spMk id="13" creationId="{724B920D-6B8F-4CA3-9F8F-F1CB5020A7C7}"/>
          </ac:spMkLst>
        </pc:spChg>
        <pc:spChg chg="add mod">
          <ac:chgData name="윤 영균" userId="04c8a41705465635" providerId="LiveId" clId="{98AD3851-E699-4B5D-B21B-2D6865878AB2}" dt="2021-06-08T09:06:08.730" v="6733"/>
          <ac:spMkLst>
            <pc:docMk/>
            <pc:sldMk cId="2009430576" sldId="394"/>
            <ac:spMk id="17" creationId="{2D8FD602-0EBC-40CE-A437-4DB76A826F8A}"/>
          </ac:spMkLst>
        </pc:spChg>
        <pc:picChg chg="add del mod">
          <ac:chgData name="윤 영균" userId="04c8a41705465635" providerId="LiveId" clId="{98AD3851-E699-4B5D-B21B-2D6865878AB2}" dt="2021-06-08T08:59:33.096" v="6537" actId="21"/>
          <ac:picMkLst>
            <pc:docMk/>
            <pc:sldMk cId="2009430576" sldId="394"/>
            <ac:picMk id="11" creationId="{2415025E-E41F-4B10-B1A0-A6404CC42FA8}"/>
          </ac:picMkLst>
        </pc:picChg>
        <pc:picChg chg="del">
          <ac:chgData name="윤 영균" userId="04c8a41705465635" providerId="LiveId" clId="{98AD3851-E699-4B5D-B21B-2D6865878AB2}" dt="2021-06-08T08:59:33.717" v="6538" actId="478"/>
          <ac:picMkLst>
            <pc:docMk/>
            <pc:sldMk cId="2009430576" sldId="394"/>
            <ac:picMk id="14" creationId="{293B157E-B4DD-462A-AB1A-69568145ABB0}"/>
          </ac:picMkLst>
        </pc:picChg>
        <pc:picChg chg="add del mod">
          <ac:chgData name="윤 영균" userId="04c8a41705465635" providerId="LiveId" clId="{98AD3851-E699-4B5D-B21B-2D6865878AB2}" dt="2021-06-08T09:04:59.922" v="6712" actId="21"/>
          <ac:picMkLst>
            <pc:docMk/>
            <pc:sldMk cId="2009430576" sldId="394"/>
            <ac:picMk id="15" creationId="{43568E77-C83B-4B57-AA6C-9A3B72FC2DB1}"/>
          </ac:picMkLst>
        </pc:picChg>
        <pc:picChg chg="add del mod">
          <ac:chgData name="윤 영균" userId="04c8a41705465635" providerId="LiveId" clId="{98AD3851-E699-4B5D-B21B-2D6865878AB2}" dt="2021-06-08T09:04:59.922" v="6712" actId="21"/>
          <ac:picMkLst>
            <pc:docMk/>
            <pc:sldMk cId="2009430576" sldId="394"/>
            <ac:picMk id="16" creationId="{9284DB04-A1F7-4579-A1FD-56DE81DD9AFB}"/>
          </ac:picMkLst>
        </pc:picChg>
        <pc:picChg chg="add mod">
          <ac:chgData name="윤 영균" userId="04c8a41705465635" providerId="LiveId" clId="{98AD3851-E699-4B5D-B21B-2D6865878AB2}" dt="2021-06-08T09:06:16.524" v="6735" actId="1038"/>
          <ac:picMkLst>
            <pc:docMk/>
            <pc:sldMk cId="2009430576" sldId="394"/>
            <ac:picMk id="18" creationId="{CD870238-AA87-4A01-9267-0751ABC22406}"/>
          </ac:picMkLst>
        </pc:picChg>
      </pc:sldChg>
      <pc:sldChg chg="addSp delSp modSp add mod">
        <pc:chgData name="윤 영균" userId="04c8a41705465635" providerId="LiveId" clId="{98AD3851-E699-4B5D-B21B-2D6865878AB2}" dt="2021-06-08T09:05:58.618" v="6730"/>
        <pc:sldMkLst>
          <pc:docMk/>
          <pc:sldMk cId="427828415" sldId="395"/>
        </pc:sldMkLst>
        <pc:spChg chg="mod">
          <ac:chgData name="윤 영균" userId="04c8a41705465635" providerId="LiveId" clId="{98AD3851-E699-4B5D-B21B-2D6865878AB2}" dt="2021-06-08T09:00:18.022" v="6586" actId="20577"/>
          <ac:spMkLst>
            <pc:docMk/>
            <pc:sldMk cId="427828415" sldId="395"/>
            <ac:spMk id="12" creationId="{DE562D4D-131A-49CF-A32B-B9C25D5DF5E7}"/>
          </ac:spMkLst>
        </pc:spChg>
        <pc:spChg chg="mod">
          <ac:chgData name="윤 영균" userId="04c8a41705465635" providerId="LiveId" clId="{98AD3851-E699-4B5D-B21B-2D6865878AB2}" dt="2021-06-08T09:00:01.972" v="6557"/>
          <ac:spMkLst>
            <pc:docMk/>
            <pc:sldMk cId="427828415" sldId="395"/>
            <ac:spMk id="13" creationId="{724B920D-6B8F-4CA3-9F8F-F1CB5020A7C7}"/>
          </ac:spMkLst>
        </pc:spChg>
        <pc:spChg chg="add mod">
          <ac:chgData name="윤 영균" userId="04c8a41705465635" providerId="LiveId" clId="{98AD3851-E699-4B5D-B21B-2D6865878AB2}" dt="2021-06-08T09:05:58.618" v="6730"/>
          <ac:spMkLst>
            <pc:docMk/>
            <pc:sldMk cId="427828415" sldId="395"/>
            <ac:spMk id="16" creationId="{1A646313-681F-4AA1-99B9-3688CA7C76A8}"/>
          </ac:spMkLst>
        </pc:spChg>
        <pc:picChg chg="add del mod">
          <ac:chgData name="윤 영균" userId="04c8a41705465635" providerId="LiveId" clId="{98AD3851-E699-4B5D-B21B-2D6865878AB2}" dt="2021-06-08T09:00:08.419" v="6560" actId="21"/>
          <ac:picMkLst>
            <pc:docMk/>
            <pc:sldMk cId="427828415" sldId="395"/>
            <ac:picMk id="11" creationId="{5CF59978-004A-411E-A435-3E658212A083}"/>
          </ac:picMkLst>
        </pc:picChg>
        <pc:picChg chg="del">
          <ac:chgData name="윤 영균" userId="04c8a41705465635" providerId="LiveId" clId="{98AD3851-E699-4B5D-B21B-2D6865878AB2}" dt="2021-06-08T09:00:09.417" v="6561" actId="478"/>
          <ac:picMkLst>
            <pc:docMk/>
            <pc:sldMk cId="427828415" sldId="395"/>
            <ac:picMk id="14" creationId="{293B157E-B4DD-462A-AB1A-69568145ABB0}"/>
          </ac:picMkLst>
        </pc:picChg>
        <pc:picChg chg="add del mod">
          <ac:chgData name="윤 영균" userId="04c8a41705465635" providerId="LiveId" clId="{98AD3851-E699-4B5D-B21B-2D6865878AB2}" dt="2021-06-08T09:04:56.809" v="6709" actId="21"/>
          <ac:picMkLst>
            <pc:docMk/>
            <pc:sldMk cId="427828415" sldId="395"/>
            <ac:picMk id="15" creationId="{1681366D-0D19-4E56-8F51-69FFE23EA4F3}"/>
          </ac:picMkLst>
        </pc:picChg>
        <pc:picChg chg="add mod">
          <ac:chgData name="윤 영균" userId="04c8a41705465635" providerId="LiveId" clId="{98AD3851-E699-4B5D-B21B-2D6865878AB2}" dt="2021-06-08T09:05:53.037" v="6729"/>
          <ac:picMkLst>
            <pc:docMk/>
            <pc:sldMk cId="427828415" sldId="395"/>
            <ac:picMk id="17" creationId="{C43C4186-9149-42AF-8090-199076EF9273}"/>
          </ac:picMkLst>
        </pc:picChg>
      </pc:sldChg>
      <pc:sldChg chg="delSp add del mod">
        <pc:chgData name="윤 영균" userId="04c8a41705465635" providerId="LiveId" clId="{98AD3851-E699-4B5D-B21B-2D6865878AB2}" dt="2021-06-08T09:07:09.286" v="6748" actId="47"/>
        <pc:sldMkLst>
          <pc:docMk/>
          <pc:sldMk cId="371557546" sldId="396"/>
        </pc:sldMkLst>
        <pc:spChg chg="del">
          <ac:chgData name="윤 영균" userId="04c8a41705465635" providerId="LiveId" clId="{98AD3851-E699-4B5D-B21B-2D6865878AB2}" dt="2021-06-08T09:07:04.566" v="6747" actId="478"/>
          <ac:spMkLst>
            <pc:docMk/>
            <pc:sldMk cId="371557546" sldId="396"/>
            <ac:spMk id="7" creationId="{00000000-0000-0000-0000-000000000000}"/>
          </ac:spMkLst>
        </pc:spChg>
      </pc:sldChg>
      <pc:sldChg chg="delSp modSp add mod">
        <pc:chgData name="윤 영균" userId="04c8a41705465635" providerId="LiveId" clId="{98AD3851-E699-4B5D-B21B-2D6865878AB2}" dt="2021-06-08T09:07:49.468" v="6778" actId="1036"/>
        <pc:sldMkLst>
          <pc:docMk/>
          <pc:sldMk cId="2179403365" sldId="396"/>
        </pc:sldMkLst>
        <pc:spChg chg="del">
          <ac:chgData name="윤 영균" userId="04c8a41705465635" providerId="LiveId" clId="{98AD3851-E699-4B5D-B21B-2D6865878AB2}" dt="2021-06-08T09:07:18.605" v="6761" actId="478"/>
          <ac:spMkLst>
            <pc:docMk/>
            <pc:sldMk cId="2179403365" sldId="396"/>
            <ac:spMk id="7" creationId="{00000000-0000-0000-0000-000000000000}"/>
          </ac:spMkLst>
        </pc:spChg>
        <pc:spChg chg="mod">
          <ac:chgData name="윤 영균" userId="04c8a41705465635" providerId="LiveId" clId="{98AD3851-E699-4B5D-B21B-2D6865878AB2}" dt="2021-06-08T09:07:49.468" v="6778" actId="1036"/>
          <ac:spMkLst>
            <pc:docMk/>
            <pc:sldMk cId="2179403365" sldId="396"/>
            <ac:spMk id="11" creationId="{0A6A0469-A34E-4EFF-953B-2D14BF471C82}"/>
          </ac:spMkLst>
        </pc:spChg>
        <pc:spChg chg="mod">
          <ac:chgData name="윤 영균" userId="04c8a41705465635" providerId="LiveId" clId="{98AD3851-E699-4B5D-B21B-2D6865878AB2}" dt="2021-06-08T09:07:49.468" v="6778" actId="1036"/>
          <ac:spMkLst>
            <pc:docMk/>
            <pc:sldMk cId="2179403365" sldId="396"/>
            <ac:spMk id="12" creationId="{04FB72A2-7F6D-464D-BE9E-86992B274FB7}"/>
          </ac:spMkLst>
        </pc:spChg>
        <pc:spChg chg="mod">
          <ac:chgData name="윤 영균" userId="04c8a41705465635" providerId="LiveId" clId="{98AD3851-E699-4B5D-B21B-2D6865878AB2}" dt="2021-06-08T09:07:49.468" v="6778" actId="1036"/>
          <ac:spMkLst>
            <pc:docMk/>
            <pc:sldMk cId="2179403365" sldId="396"/>
            <ac:spMk id="13" creationId="{28CC1A63-E5F5-4344-A51A-1B77C7B49F32}"/>
          </ac:spMkLst>
        </pc:spChg>
        <pc:spChg chg="mod">
          <ac:chgData name="윤 영균" userId="04c8a41705465635" providerId="LiveId" clId="{98AD3851-E699-4B5D-B21B-2D6865878AB2}" dt="2021-06-08T09:07:49.468" v="6778" actId="1036"/>
          <ac:spMkLst>
            <pc:docMk/>
            <pc:sldMk cId="2179403365" sldId="396"/>
            <ac:spMk id="14" creationId="{D5FB2F02-B038-4040-99E0-9CD5B5813C92}"/>
          </ac:spMkLst>
        </pc:spChg>
      </pc:sldChg>
      <pc:sldChg chg="add del">
        <pc:chgData name="윤 영균" userId="04c8a41705465635" providerId="LiveId" clId="{98AD3851-E699-4B5D-B21B-2D6865878AB2}" dt="2021-06-08T08:59:14.640" v="6532"/>
        <pc:sldMkLst>
          <pc:docMk/>
          <pc:sldMk cId="2998252641" sldId="396"/>
        </pc:sldMkLst>
      </pc:sldChg>
      <pc:sldChg chg="delSp modSp add del mod">
        <pc:chgData name="윤 영균" userId="04c8a41705465635" providerId="LiveId" clId="{98AD3851-E699-4B5D-B21B-2D6865878AB2}" dt="2021-06-08T09:07:01.143" v="6745" actId="47"/>
        <pc:sldMkLst>
          <pc:docMk/>
          <pc:sldMk cId="3728908934" sldId="396"/>
        </pc:sldMkLst>
        <pc:spChg chg="del">
          <ac:chgData name="윤 영균" userId="04c8a41705465635" providerId="LiveId" clId="{98AD3851-E699-4B5D-B21B-2D6865878AB2}" dt="2021-06-08T09:02:14.096" v="6703" actId="478"/>
          <ac:spMkLst>
            <pc:docMk/>
            <pc:sldMk cId="3728908934" sldId="396"/>
            <ac:spMk id="7" creationId="{00000000-0000-0000-0000-000000000000}"/>
          </ac:spMkLst>
        </pc:spChg>
        <pc:spChg chg="mod">
          <ac:chgData name="윤 영균" userId="04c8a41705465635" providerId="LiveId" clId="{98AD3851-E699-4B5D-B21B-2D6865878AB2}" dt="2021-06-08T09:02:20.708" v="6704" actId="1076"/>
          <ac:spMkLst>
            <pc:docMk/>
            <pc:sldMk cId="3728908934" sldId="396"/>
            <ac:spMk id="11" creationId="{0A6A0469-A34E-4EFF-953B-2D14BF471C82}"/>
          </ac:spMkLst>
        </pc:spChg>
        <pc:spChg chg="mod">
          <ac:chgData name="윤 영균" userId="04c8a41705465635" providerId="LiveId" clId="{98AD3851-E699-4B5D-B21B-2D6865878AB2}" dt="2021-06-08T09:02:20.708" v="6704" actId="1076"/>
          <ac:spMkLst>
            <pc:docMk/>
            <pc:sldMk cId="3728908934" sldId="396"/>
            <ac:spMk id="12" creationId="{04FB72A2-7F6D-464D-BE9E-86992B274FB7}"/>
          </ac:spMkLst>
        </pc:spChg>
        <pc:spChg chg="mod">
          <ac:chgData name="윤 영균" userId="04c8a41705465635" providerId="LiveId" clId="{98AD3851-E699-4B5D-B21B-2D6865878AB2}" dt="2021-06-08T09:02:20.708" v="6704" actId="1076"/>
          <ac:spMkLst>
            <pc:docMk/>
            <pc:sldMk cId="3728908934" sldId="396"/>
            <ac:spMk id="13" creationId="{28CC1A63-E5F5-4344-A51A-1B77C7B49F32}"/>
          </ac:spMkLst>
        </pc:spChg>
      </pc:sldChg>
      <pc:sldChg chg="add del">
        <pc:chgData name="윤 영균" userId="04c8a41705465635" providerId="LiveId" clId="{98AD3851-E699-4B5D-B21B-2D6865878AB2}" dt="2021-06-08T09:35:50.819" v="7549" actId="47"/>
        <pc:sldMkLst>
          <pc:docMk/>
          <pc:sldMk cId="587331743" sldId="397"/>
        </pc:sldMkLst>
      </pc:sldChg>
      <pc:sldChg chg="add del">
        <pc:chgData name="윤 영균" userId="04c8a41705465635" providerId="LiveId" clId="{98AD3851-E699-4B5D-B21B-2D6865878AB2}" dt="2021-06-08T09:24:05.910" v="7086" actId="47"/>
        <pc:sldMkLst>
          <pc:docMk/>
          <pc:sldMk cId="2479116923" sldId="397"/>
        </pc:sldMkLst>
      </pc:sldChg>
      <pc:sldChg chg="modSp add mod">
        <pc:chgData name="윤 영균" userId="04c8a41705465635" providerId="LiveId" clId="{98AD3851-E699-4B5D-B21B-2D6865878AB2}" dt="2021-06-08T12:05:06.416" v="12200"/>
        <pc:sldMkLst>
          <pc:docMk/>
          <pc:sldMk cId="3880724481" sldId="397"/>
        </pc:sldMkLst>
        <pc:spChg chg="mod">
          <ac:chgData name="윤 영균" userId="04c8a41705465635" providerId="LiveId" clId="{98AD3851-E699-4B5D-B21B-2D6865878AB2}" dt="2021-06-08T09:36:01.532" v="7551" actId="1076"/>
          <ac:spMkLst>
            <pc:docMk/>
            <pc:sldMk cId="3880724481" sldId="397"/>
            <ac:spMk id="7" creationId="{00000000-0000-0000-0000-000000000000}"/>
          </ac:spMkLst>
        </pc:spChg>
        <pc:spChg chg="mod">
          <ac:chgData name="윤 영균" userId="04c8a41705465635" providerId="LiveId" clId="{98AD3851-E699-4B5D-B21B-2D6865878AB2}" dt="2021-06-08T09:36:01.532" v="7551" actId="1076"/>
          <ac:spMkLst>
            <pc:docMk/>
            <pc:sldMk cId="3880724481" sldId="397"/>
            <ac:spMk id="10" creationId="{00000000-0000-0000-0000-000000000000}"/>
          </ac:spMkLst>
        </pc:spChg>
        <pc:spChg chg="mod">
          <ac:chgData name="윤 영균" userId="04c8a41705465635" providerId="LiveId" clId="{98AD3851-E699-4B5D-B21B-2D6865878AB2}" dt="2021-06-08T09:36:01.532" v="7551" actId="1076"/>
          <ac:spMkLst>
            <pc:docMk/>
            <pc:sldMk cId="3880724481" sldId="397"/>
            <ac:spMk id="15" creationId="{F1F29788-7A88-4D9E-BB15-C8CFFA117437}"/>
          </ac:spMkLst>
        </pc:spChg>
        <pc:spChg chg="mod">
          <ac:chgData name="윤 영균" userId="04c8a41705465635" providerId="LiveId" clId="{98AD3851-E699-4B5D-B21B-2D6865878AB2}" dt="2021-06-08T09:36:01.532" v="7551" actId="1076"/>
          <ac:spMkLst>
            <pc:docMk/>
            <pc:sldMk cId="3880724481" sldId="397"/>
            <ac:spMk id="21" creationId="{F633B1C3-5D82-4CCE-BCCC-8186F651B3BE}"/>
          </ac:spMkLst>
        </pc:spChg>
        <pc:graphicFrameChg chg="mod modGraphic">
          <ac:chgData name="윤 영균" userId="04c8a41705465635" providerId="LiveId" clId="{98AD3851-E699-4B5D-B21B-2D6865878AB2}" dt="2021-06-08T12:05:06.416" v="12200"/>
          <ac:graphicFrameMkLst>
            <pc:docMk/>
            <pc:sldMk cId="3880724481" sldId="397"/>
            <ac:graphicFrameMk id="20" creationId="{C9D7E7BF-8BA4-44AA-A4A5-E970005DB5FD}"/>
          </ac:graphicFrameMkLst>
        </pc:graphicFrameChg>
        <pc:picChg chg="mod">
          <ac:chgData name="윤 영균" userId="04c8a41705465635" providerId="LiveId" clId="{98AD3851-E699-4B5D-B21B-2D6865878AB2}" dt="2021-06-08T09:36:01.532" v="7551" actId="1076"/>
          <ac:picMkLst>
            <pc:docMk/>
            <pc:sldMk cId="3880724481" sldId="397"/>
            <ac:picMk id="3" creationId="{8803A495-910A-48BB-90A4-8B60ED6A034D}"/>
          </ac:picMkLst>
        </pc:picChg>
      </pc:sldChg>
      <pc:sldChg chg="addSp delSp modSp add del mod">
        <pc:chgData name="윤 영균" userId="04c8a41705465635" providerId="LiveId" clId="{98AD3851-E699-4B5D-B21B-2D6865878AB2}" dt="2021-06-08T09:54:35.181" v="8986" actId="47"/>
        <pc:sldMkLst>
          <pc:docMk/>
          <pc:sldMk cId="770695580" sldId="398"/>
        </pc:sldMkLst>
        <pc:spChg chg="add del mod">
          <ac:chgData name="윤 영균" userId="04c8a41705465635" providerId="LiveId" clId="{98AD3851-E699-4B5D-B21B-2D6865878AB2}" dt="2021-06-08T09:50:54.776" v="8883" actId="478"/>
          <ac:spMkLst>
            <pc:docMk/>
            <pc:sldMk cId="770695580" sldId="398"/>
            <ac:spMk id="11" creationId="{3867CBA4-BA1D-4052-9912-438787752FD8}"/>
          </ac:spMkLst>
        </pc:spChg>
        <pc:spChg chg="mod">
          <ac:chgData name="윤 영균" userId="04c8a41705465635" providerId="LiveId" clId="{98AD3851-E699-4B5D-B21B-2D6865878AB2}" dt="2021-06-08T09:50:48.267" v="8881"/>
          <ac:spMkLst>
            <pc:docMk/>
            <pc:sldMk cId="770695580" sldId="398"/>
            <ac:spMk id="16" creationId="{D58230B4-1EA4-4DD1-BB75-454BA2CFCD63}"/>
          </ac:spMkLst>
        </pc:spChg>
        <pc:graphicFrameChg chg="del">
          <ac:chgData name="윤 영균" userId="04c8a41705465635" providerId="LiveId" clId="{98AD3851-E699-4B5D-B21B-2D6865878AB2}" dt="2021-06-08T09:47:08.825" v="8255" actId="478"/>
          <ac:graphicFrameMkLst>
            <pc:docMk/>
            <pc:sldMk cId="770695580" sldId="398"/>
            <ac:graphicFrameMk id="14" creationId="{2C0E75B8-92FA-4A6F-8303-C7BA6F45842D}"/>
          </ac:graphicFrameMkLst>
        </pc:graphicFrameChg>
        <pc:graphicFrameChg chg="del mod modGraphic">
          <ac:chgData name="윤 영균" userId="04c8a41705465635" providerId="LiveId" clId="{98AD3851-E699-4B5D-B21B-2D6865878AB2}" dt="2021-06-08T09:50:54.776" v="8883" actId="478"/>
          <ac:graphicFrameMkLst>
            <pc:docMk/>
            <pc:sldMk cId="770695580" sldId="398"/>
            <ac:graphicFrameMk id="17" creationId="{81F0846A-11BD-4307-917C-6CFCA95D1888}"/>
          </ac:graphicFrameMkLst>
        </pc:graphicFrameChg>
        <pc:graphicFrameChg chg="mod modGraphic">
          <ac:chgData name="윤 영균" userId="04c8a41705465635" providerId="LiveId" clId="{98AD3851-E699-4B5D-B21B-2D6865878AB2}" dt="2021-06-08T09:52:49.728" v="8900" actId="20577"/>
          <ac:graphicFrameMkLst>
            <pc:docMk/>
            <pc:sldMk cId="770695580" sldId="398"/>
            <ac:graphicFrameMk id="18" creationId="{DFFE9DCC-B31C-4972-9731-DE12093E8C10}"/>
          </ac:graphicFrameMkLst>
        </pc:graphicFrameChg>
      </pc:sldChg>
      <pc:sldChg chg="modSp add del mod">
        <pc:chgData name="윤 영균" userId="04c8a41705465635" providerId="LiveId" clId="{98AD3851-E699-4B5D-B21B-2D6865878AB2}" dt="2021-06-08T09:35:27.482" v="7521" actId="47"/>
        <pc:sldMkLst>
          <pc:docMk/>
          <pc:sldMk cId="883981503" sldId="398"/>
        </pc:sldMkLst>
        <pc:spChg chg="mod">
          <ac:chgData name="윤 영균" userId="04c8a41705465635" providerId="LiveId" clId="{98AD3851-E699-4B5D-B21B-2D6865878AB2}" dt="2021-06-08T09:35:23.912" v="7520" actId="1076"/>
          <ac:spMkLst>
            <pc:docMk/>
            <pc:sldMk cId="883981503" sldId="398"/>
            <ac:spMk id="7" creationId="{00000000-0000-0000-0000-000000000000}"/>
          </ac:spMkLst>
        </pc:spChg>
        <pc:spChg chg="mod">
          <ac:chgData name="윤 영균" userId="04c8a41705465635" providerId="LiveId" clId="{98AD3851-E699-4B5D-B21B-2D6865878AB2}" dt="2021-06-08T09:35:23.912" v="7520" actId="1076"/>
          <ac:spMkLst>
            <pc:docMk/>
            <pc:sldMk cId="883981503" sldId="398"/>
            <ac:spMk id="10" creationId="{00000000-0000-0000-0000-000000000000}"/>
          </ac:spMkLst>
        </pc:spChg>
        <pc:spChg chg="mod">
          <ac:chgData name="윤 영균" userId="04c8a41705465635" providerId="LiveId" clId="{98AD3851-E699-4B5D-B21B-2D6865878AB2}" dt="2021-06-08T09:35:23.912" v="7520" actId="1076"/>
          <ac:spMkLst>
            <pc:docMk/>
            <pc:sldMk cId="883981503" sldId="398"/>
            <ac:spMk id="15" creationId="{F1F29788-7A88-4D9E-BB15-C8CFFA117437}"/>
          </ac:spMkLst>
        </pc:spChg>
        <pc:spChg chg="mod">
          <ac:chgData name="윤 영균" userId="04c8a41705465635" providerId="LiveId" clId="{98AD3851-E699-4B5D-B21B-2D6865878AB2}" dt="2021-06-08T09:35:23.912" v="7520" actId="1076"/>
          <ac:spMkLst>
            <pc:docMk/>
            <pc:sldMk cId="883981503" sldId="398"/>
            <ac:spMk id="21" creationId="{F633B1C3-5D82-4CCE-BCCC-8186F651B3BE}"/>
          </ac:spMkLst>
        </pc:spChg>
        <pc:graphicFrameChg chg="mod">
          <ac:chgData name="윤 영균" userId="04c8a41705465635" providerId="LiveId" clId="{98AD3851-E699-4B5D-B21B-2D6865878AB2}" dt="2021-06-08T09:35:23.912" v="7520" actId="1076"/>
          <ac:graphicFrameMkLst>
            <pc:docMk/>
            <pc:sldMk cId="883981503" sldId="398"/>
            <ac:graphicFrameMk id="20" creationId="{C9D7E7BF-8BA4-44AA-A4A5-E970005DB5FD}"/>
          </ac:graphicFrameMkLst>
        </pc:graphicFrameChg>
        <pc:picChg chg="mod">
          <ac:chgData name="윤 영균" userId="04c8a41705465635" providerId="LiveId" clId="{98AD3851-E699-4B5D-B21B-2D6865878AB2}" dt="2021-06-08T09:35:23.912" v="7520" actId="1076"/>
          <ac:picMkLst>
            <pc:docMk/>
            <pc:sldMk cId="883981503" sldId="398"/>
            <ac:picMk id="3" creationId="{8803A495-910A-48BB-90A4-8B60ED6A034D}"/>
          </ac:picMkLst>
        </pc:picChg>
      </pc:sldChg>
      <pc:sldChg chg="addSp delSp modSp add del mod">
        <pc:chgData name="윤 영균" userId="04c8a41705465635" providerId="LiveId" clId="{98AD3851-E699-4B5D-B21B-2D6865878AB2}" dt="2021-06-08T09:34:44.380" v="7511" actId="47"/>
        <pc:sldMkLst>
          <pc:docMk/>
          <pc:sldMk cId="2262351610" sldId="398"/>
        </pc:sldMkLst>
        <pc:spChg chg="del">
          <ac:chgData name="윤 영균" userId="04c8a41705465635" providerId="LiveId" clId="{98AD3851-E699-4B5D-B21B-2D6865878AB2}" dt="2021-06-08T09:34:00.782" v="7484" actId="478"/>
          <ac:spMkLst>
            <pc:docMk/>
            <pc:sldMk cId="2262351610" sldId="398"/>
            <ac:spMk id="10" creationId="{00000000-0000-0000-0000-000000000000}"/>
          </ac:spMkLst>
        </pc:spChg>
        <pc:spChg chg="add del mod">
          <ac:chgData name="윤 영균" userId="04c8a41705465635" providerId="LiveId" clId="{98AD3851-E699-4B5D-B21B-2D6865878AB2}" dt="2021-06-08T09:34:27.905" v="7507" actId="478"/>
          <ac:spMkLst>
            <pc:docMk/>
            <pc:sldMk cId="2262351610" sldId="398"/>
            <ac:spMk id="11" creationId="{6E3C706D-D9D1-4E2C-A8BB-68D05A4568F5}"/>
          </ac:spMkLst>
        </pc:spChg>
        <pc:spChg chg="mod">
          <ac:chgData name="윤 영균" userId="04c8a41705465635" providerId="LiveId" clId="{98AD3851-E699-4B5D-B21B-2D6865878AB2}" dt="2021-06-08T09:34:12.273" v="7503" actId="1036"/>
          <ac:spMkLst>
            <pc:docMk/>
            <pc:sldMk cId="2262351610" sldId="398"/>
            <ac:spMk id="13" creationId="{4A38FF14-B42E-424F-A329-5571ABCFE3D7}"/>
          </ac:spMkLst>
        </pc:spChg>
        <pc:graphicFrameChg chg="mod modGraphic">
          <ac:chgData name="윤 영균" userId="04c8a41705465635" providerId="LiveId" clId="{98AD3851-E699-4B5D-B21B-2D6865878AB2}" dt="2021-06-08T09:34:12.273" v="7503" actId="1036"/>
          <ac:graphicFrameMkLst>
            <pc:docMk/>
            <pc:sldMk cId="2262351610" sldId="398"/>
            <ac:graphicFrameMk id="12" creationId="{03D41917-7285-4025-851E-EBFDD9C66F18}"/>
          </ac:graphicFrameMkLst>
        </pc:graphicFrameChg>
        <pc:picChg chg="del">
          <ac:chgData name="윤 영균" userId="04c8a41705465635" providerId="LiveId" clId="{98AD3851-E699-4B5D-B21B-2D6865878AB2}" dt="2021-06-08T09:33:47.807" v="7483" actId="478"/>
          <ac:picMkLst>
            <pc:docMk/>
            <pc:sldMk cId="2262351610" sldId="398"/>
            <ac:picMk id="3" creationId="{8803A495-910A-48BB-90A4-8B60ED6A034D}"/>
          </ac:picMkLst>
        </pc:picChg>
        <pc:picChg chg="add del mod">
          <ac:chgData name="윤 영균" userId="04c8a41705465635" providerId="LiveId" clId="{98AD3851-E699-4B5D-B21B-2D6865878AB2}" dt="2021-06-08T09:34:28.326" v="7508" actId="478"/>
          <ac:picMkLst>
            <pc:docMk/>
            <pc:sldMk cId="2262351610" sldId="398"/>
            <ac:picMk id="14" creationId="{25AC3779-5FE8-448B-AAF4-C715BE69731C}"/>
          </ac:picMkLst>
        </pc:picChg>
      </pc:sldChg>
      <pc:sldChg chg="modSp add del mod ord">
        <pc:chgData name="윤 영균" userId="04c8a41705465635" providerId="LiveId" clId="{98AD3851-E699-4B5D-B21B-2D6865878AB2}" dt="2021-06-08T12:04:27.400" v="12190" actId="47"/>
        <pc:sldMkLst>
          <pc:docMk/>
          <pc:sldMk cId="1149998917" sldId="399"/>
        </pc:sldMkLst>
        <pc:spChg chg="mod">
          <ac:chgData name="윤 영균" userId="04c8a41705465635" providerId="LiveId" clId="{98AD3851-E699-4B5D-B21B-2D6865878AB2}" dt="2021-06-08T09:54:29.663" v="8984" actId="1035"/>
          <ac:spMkLst>
            <pc:docMk/>
            <pc:sldMk cId="1149998917" sldId="399"/>
            <ac:spMk id="11" creationId="{3867CBA4-BA1D-4052-9912-438787752FD8}"/>
          </ac:spMkLst>
        </pc:spChg>
        <pc:spChg chg="mod">
          <ac:chgData name="윤 영균" userId="04c8a41705465635" providerId="LiveId" clId="{98AD3851-E699-4B5D-B21B-2D6865878AB2}" dt="2021-06-08T10:00:25.610" v="9196" actId="6549"/>
          <ac:spMkLst>
            <pc:docMk/>
            <pc:sldMk cId="1149998917" sldId="399"/>
            <ac:spMk id="16" creationId="{D58230B4-1EA4-4DD1-BB75-454BA2CFCD63}"/>
          </ac:spMkLst>
        </pc:spChg>
        <pc:graphicFrameChg chg="mod modGraphic">
          <ac:chgData name="윤 영균" userId="04c8a41705465635" providerId="LiveId" clId="{98AD3851-E699-4B5D-B21B-2D6865878AB2}" dt="2021-06-08T09:56:10.448" v="9049"/>
          <ac:graphicFrameMkLst>
            <pc:docMk/>
            <pc:sldMk cId="1149998917" sldId="399"/>
            <ac:graphicFrameMk id="17" creationId="{81F0846A-11BD-4307-917C-6CFCA95D1888}"/>
          </ac:graphicFrameMkLst>
        </pc:graphicFrameChg>
        <pc:graphicFrameChg chg="mod">
          <ac:chgData name="윤 영균" userId="04c8a41705465635" providerId="LiveId" clId="{98AD3851-E699-4B5D-B21B-2D6865878AB2}" dt="2021-06-08T09:56:13.527" v="9050"/>
          <ac:graphicFrameMkLst>
            <pc:docMk/>
            <pc:sldMk cId="1149998917" sldId="399"/>
            <ac:graphicFrameMk id="18" creationId="{DFFE9DCC-B31C-4972-9731-DE12093E8C10}"/>
          </ac:graphicFrameMkLst>
        </pc:graphicFrameChg>
      </pc:sldChg>
      <pc:sldChg chg="addSp delSp modSp add del mod">
        <pc:chgData name="윤 영균" userId="04c8a41705465635" providerId="LiveId" clId="{98AD3851-E699-4B5D-B21B-2D6865878AB2}" dt="2021-06-08T10:04:58.404" v="9593" actId="47"/>
        <pc:sldMkLst>
          <pc:docMk/>
          <pc:sldMk cId="2127639817" sldId="400"/>
        </pc:sldMkLst>
        <pc:spChg chg="add del">
          <ac:chgData name="윤 영균" userId="04c8a41705465635" providerId="LiveId" clId="{98AD3851-E699-4B5D-B21B-2D6865878AB2}" dt="2021-06-08T09:54:58.776" v="8990" actId="478"/>
          <ac:spMkLst>
            <pc:docMk/>
            <pc:sldMk cId="2127639817" sldId="400"/>
            <ac:spMk id="11" creationId="{3867CBA4-BA1D-4052-9912-438787752FD8}"/>
          </ac:spMkLst>
        </pc:spChg>
        <pc:spChg chg="add del">
          <ac:chgData name="윤 영균" userId="04c8a41705465635" providerId="LiveId" clId="{98AD3851-E699-4B5D-B21B-2D6865878AB2}" dt="2021-06-08T09:54:56.450" v="8989" actId="478"/>
          <ac:spMkLst>
            <pc:docMk/>
            <pc:sldMk cId="2127639817" sldId="400"/>
            <ac:spMk id="16" creationId="{D58230B4-1EA4-4DD1-BB75-454BA2CFCD63}"/>
          </ac:spMkLst>
        </pc:spChg>
        <pc:graphicFrameChg chg="add mod modGraphic">
          <ac:chgData name="윤 영균" userId="04c8a41705465635" providerId="LiveId" clId="{98AD3851-E699-4B5D-B21B-2D6865878AB2}" dt="2021-06-08T10:02:58.791" v="9275" actId="14100"/>
          <ac:graphicFrameMkLst>
            <pc:docMk/>
            <pc:sldMk cId="2127639817" sldId="400"/>
            <ac:graphicFrameMk id="12" creationId="{94A19D14-A12A-43BA-9A79-5FF1918758F4}"/>
          </ac:graphicFrameMkLst>
        </pc:graphicFrameChg>
        <pc:graphicFrameChg chg="add mod">
          <ac:chgData name="윤 영균" userId="04c8a41705465635" providerId="LiveId" clId="{98AD3851-E699-4B5D-B21B-2D6865878AB2}" dt="2021-06-08T09:56:31.865" v="9054"/>
          <ac:graphicFrameMkLst>
            <pc:docMk/>
            <pc:sldMk cId="2127639817" sldId="400"/>
            <ac:graphicFrameMk id="13" creationId="{9A4B9923-433A-4D13-AD52-C82A8F591FD8}"/>
          </ac:graphicFrameMkLst>
        </pc:graphicFrameChg>
        <pc:graphicFrameChg chg="add del">
          <ac:chgData name="윤 영균" userId="04c8a41705465635" providerId="LiveId" clId="{98AD3851-E699-4B5D-B21B-2D6865878AB2}" dt="2021-06-08T09:54:58.776" v="8990" actId="478"/>
          <ac:graphicFrameMkLst>
            <pc:docMk/>
            <pc:sldMk cId="2127639817" sldId="400"/>
            <ac:graphicFrameMk id="17" creationId="{81F0846A-11BD-4307-917C-6CFCA95D1888}"/>
          </ac:graphicFrameMkLst>
        </pc:graphicFrameChg>
        <pc:graphicFrameChg chg="add del">
          <ac:chgData name="윤 영균" userId="04c8a41705465635" providerId="LiveId" clId="{98AD3851-E699-4B5D-B21B-2D6865878AB2}" dt="2021-06-08T09:54:58.776" v="8990" actId="478"/>
          <ac:graphicFrameMkLst>
            <pc:docMk/>
            <pc:sldMk cId="2127639817" sldId="400"/>
            <ac:graphicFrameMk id="18" creationId="{DFFE9DCC-B31C-4972-9731-DE12093E8C10}"/>
          </ac:graphicFrameMkLst>
        </pc:graphicFrameChg>
      </pc:sldChg>
      <pc:sldChg chg="addSp delSp modSp add mod">
        <pc:chgData name="윤 영균" userId="04c8a41705465635" providerId="LiveId" clId="{98AD3851-E699-4B5D-B21B-2D6865878AB2}" dt="2021-06-08T10:05:14.487" v="9596" actId="1076"/>
        <pc:sldMkLst>
          <pc:docMk/>
          <pc:sldMk cId="1116189551" sldId="401"/>
        </pc:sldMkLst>
        <pc:spChg chg="mod">
          <ac:chgData name="윤 영균" userId="04c8a41705465635" providerId="LiveId" clId="{98AD3851-E699-4B5D-B21B-2D6865878AB2}" dt="2021-06-08T10:03:18.356" v="9278" actId="1076"/>
          <ac:spMkLst>
            <pc:docMk/>
            <pc:sldMk cId="1116189551" sldId="401"/>
            <ac:spMk id="7" creationId="{00000000-0000-0000-0000-000000000000}"/>
          </ac:spMkLst>
        </pc:spChg>
        <pc:spChg chg="mod">
          <ac:chgData name="윤 영균" userId="04c8a41705465635" providerId="LiveId" clId="{98AD3851-E699-4B5D-B21B-2D6865878AB2}" dt="2021-06-08T10:03:18.356" v="9278" actId="1076"/>
          <ac:spMkLst>
            <pc:docMk/>
            <pc:sldMk cId="1116189551" sldId="401"/>
            <ac:spMk id="11" creationId="{3867CBA4-BA1D-4052-9912-438787752FD8}"/>
          </ac:spMkLst>
        </pc:spChg>
        <pc:spChg chg="add del mod">
          <ac:chgData name="윤 영균" userId="04c8a41705465635" providerId="LiveId" clId="{98AD3851-E699-4B5D-B21B-2D6865878AB2}" dt="2021-06-08T10:03:43.078" v="9282"/>
          <ac:spMkLst>
            <pc:docMk/>
            <pc:sldMk cId="1116189551" sldId="401"/>
            <ac:spMk id="13" creationId="{87350978-BDD2-4732-A1C5-4F485186E49B}"/>
          </ac:spMkLst>
        </pc:spChg>
        <pc:spChg chg="add mod">
          <ac:chgData name="윤 영균" userId="04c8a41705465635" providerId="LiveId" clId="{98AD3851-E699-4B5D-B21B-2D6865878AB2}" dt="2021-06-08T10:05:14.487" v="9596" actId="1076"/>
          <ac:spMkLst>
            <pc:docMk/>
            <pc:sldMk cId="1116189551" sldId="401"/>
            <ac:spMk id="14" creationId="{C36740DB-B848-468D-80C9-7182A51EA9E5}"/>
          </ac:spMkLst>
        </pc:spChg>
        <pc:spChg chg="mod">
          <ac:chgData name="윤 영균" userId="04c8a41705465635" providerId="LiveId" clId="{98AD3851-E699-4B5D-B21B-2D6865878AB2}" dt="2021-06-08T10:03:18.356" v="9278" actId="1076"/>
          <ac:spMkLst>
            <pc:docMk/>
            <pc:sldMk cId="1116189551" sldId="401"/>
            <ac:spMk id="16" creationId="{D58230B4-1EA4-4DD1-BB75-454BA2CFCD63}"/>
          </ac:spMkLst>
        </pc:spChg>
        <pc:graphicFrameChg chg="add mod">
          <ac:chgData name="윤 영균" userId="04c8a41705465635" providerId="LiveId" clId="{98AD3851-E699-4B5D-B21B-2D6865878AB2}" dt="2021-06-08T10:03:33.014" v="9280" actId="1076"/>
          <ac:graphicFrameMkLst>
            <pc:docMk/>
            <pc:sldMk cId="1116189551" sldId="401"/>
            <ac:graphicFrameMk id="12" creationId="{3634BE10-3DEA-476A-A4CD-DAC29384CE20}"/>
          </ac:graphicFrameMkLst>
        </pc:graphicFrameChg>
        <pc:graphicFrameChg chg="mod">
          <ac:chgData name="윤 영균" userId="04c8a41705465635" providerId="LiveId" clId="{98AD3851-E699-4B5D-B21B-2D6865878AB2}" dt="2021-06-08T10:03:18.356" v="9278" actId="1076"/>
          <ac:graphicFrameMkLst>
            <pc:docMk/>
            <pc:sldMk cId="1116189551" sldId="401"/>
            <ac:graphicFrameMk id="17" creationId="{81F0846A-11BD-4307-917C-6CFCA95D1888}"/>
          </ac:graphicFrameMkLst>
        </pc:graphicFrameChg>
        <pc:graphicFrameChg chg="mod">
          <ac:chgData name="윤 영균" userId="04c8a41705465635" providerId="LiveId" clId="{98AD3851-E699-4B5D-B21B-2D6865878AB2}" dt="2021-06-08T10:03:18.356" v="9278" actId="1076"/>
          <ac:graphicFrameMkLst>
            <pc:docMk/>
            <pc:sldMk cId="1116189551" sldId="401"/>
            <ac:graphicFrameMk id="18" creationId="{DFFE9DCC-B31C-4972-9731-DE12093E8C10}"/>
          </ac:graphicFrameMkLst>
        </pc:graphicFrameChg>
      </pc:sldChg>
      <pc:sldChg chg="modSp add mod">
        <pc:chgData name="윤 영균" userId="04c8a41705465635" providerId="LiveId" clId="{98AD3851-E699-4B5D-B21B-2D6865878AB2}" dt="2021-06-08T10:05:38.424" v="9599" actId="1076"/>
        <pc:sldMkLst>
          <pc:docMk/>
          <pc:sldMk cId="2120078527" sldId="402"/>
        </pc:sldMkLst>
        <pc:spChg chg="mod">
          <ac:chgData name="윤 영균" userId="04c8a41705465635" providerId="LiveId" clId="{98AD3851-E699-4B5D-B21B-2D6865878AB2}" dt="2021-06-08T10:05:38.424" v="9599" actId="1076"/>
          <ac:spMkLst>
            <pc:docMk/>
            <pc:sldMk cId="2120078527" sldId="402"/>
            <ac:spMk id="7" creationId="{00000000-0000-0000-0000-000000000000}"/>
          </ac:spMkLst>
        </pc:spChg>
        <pc:spChg chg="mod">
          <ac:chgData name="윤 영균" userId="04c8a41705465635" providerId="LiveId" clId="{98AD3851-E699-4B5D-B21B-2D6865878AB2}" dt="2021-06-08T10:05:38.424" v="9599" actId="1076"/>
          <ac:spMkLst>
            <pc:docMk/>
            <pc:sldMk cId="2120078527" sldId="402"/>
            <ac:spMk id="11" creationId="{3867CBA4-BA1D-4052-9912-438787752FD8}"/>
          </ac:spMkLst>
        </pc:spChg>
        <pc:spChg chg="mod">
          <ac:chgData name="윤 영균" userId="04c8a41705465635" providerId="LiveId" clId="{98AD3851-E699-4B5D-B21B-2D6865878AB2}" dt="2021-06-08T10:05:38.424" v="9599" actId="1076"/>
          <ac:spMkLst>
            <pc:docMk/>
            <pc:sldMk cId="2120078527" sldId="402"/>
            <ac:spMk id="14" creationId="{C36740DB-B848-468D-80C9-7182A51EA9E5}"/>
          </ac:spMkLst>
        </pc:spChg>
        <pc:spChg chg="mod">
          <ac:chgData name="윤 영균" userId="04c8a41705465635" providerId="LiveId" clId="{98AD3851-E699-4B5D-B21B-2D6865878AB2}" dt="2021-06-08T10:05:38.424" v="9599" actId="1076"/>
          <ac:spMkLst>
            <pc:docMk/>
            <pc:sldMk cId="2120078527" sldId="402"/>
            <ac:spMk id="16" creationId="{D58230B4-1EA4-4DD1-BB75-454BA2CFCD63}"/>
          </ac:spMkLst>
        </pc:spChg>
        <pc:graphicFrameChg chg="mod">
          <ac:chgData name="윤 영균" userId="04c8a41705465635" providerId="LiveId" clId="{98AD3851-E699-4B5D-B21B-2D6865878AB2}" dt="2021-06-08T10:05:38.424" v="9599" actId="1076"/>
          <ac:graphicFrameMkLst>
            <pc:docMk/>
            <pc:sldMk cId="2120078527" sldId="402"/>
            <ac:graphicFrameMk id="12" creationId="{3634BE10-3DEA-476A-A4CD-DAC29384CE20}"/>
          </ac:graphicFrameMkLst>
        </pc:graphicFrameChg>
        <pc:graphicFrameChg chg="mod">
          <ac:chgData name="윤 영균" userId="04c8a41705465635" providerId="LiveId" clId="{98AD3851-E699-4B5D-B21B-2D6865878AB2}" dt="2021-06-08T10:05:38.424" v="9599" actId="1076"/>
          <ac:graphicFrameMkLst>
            <pc:docMk/>
            <pc:sldMk cId="2120078527" sldId="402"/>
            <ac:graphicFrameMk id="17" creationId="{81F0846A-11BD-4307-917C-6CFCA95D1888}"/>
          </ac:graphicFrameMkLst>
        </pc:graphicFrameChg>
        <pc:graphicFrameChg chg="mod">
          <ac:chgData name="윤 영균" userId="04c8a41705465635" providerId="LiveId" clId="{98AD3851-E699-4B5D-B21B-2D6865878AB2}" dt="2021-06-08T10:05:38.424" v="9599" actId="1076"/>
          <ac:graphicFrameMkLst>
            <pc:docMk/>
            <pc:sldMk cId="2120078527" sldId="402"/>
            <ac:graphicFrameMk id="18" creationId="{DFFE9DCC-B31C-4972-9731-DE12093E8C10}"/>
          </ac:graphicFrameMkLst>
        </pc:graphicFrameChg>
      </pc:sldChg>
      <pc:sldChg chg="add del">
        <pc:chgData name="윤 영균" userId="04c8a41705465635" providerId="LiveId" clId="{98AD3851-E699-4B5D-B21B-2D6865878AB2}" dt="2021-06-08T10:05:09.110" v="9595" actId="47"/>
        <pc:sldMkLst>
          <pc:docMk/>
          <pc:sldMk cId="3038584163" sldId="402"/>
        </pc:sldMkLst>
      </pc:sldChg>
      <pc:sldChg chg="addSp delSp modSp add mod">
        <pc:chgData name="윤 영균" userId="04c8a41705465635" providerId="LiveId" clId="{98AD3851-E699-4B5D-B21B-2D6865878AB2}" dt="2021-06-08T18:58:36.013" v="12226" actId="6549"/>
        <pc:sldMkLst>
          <pc:docMk/>
          <pc:sldMk cId="2583148593" sldId="403"/>
        </pc:sldMkLst>
        <pc:spChg chg="mod">
          <ac:chgData name="윤 영균" userId="04c8a41705465635" providerId="LiveId" clId="{98AD3851-E699-4B5D-B21B-2D6865878AB2}" dt="2021-06-08T10:09:41.839" v="10025"/>
          <ac:spMkLst>
            <pc:docMk/>
            <pc:sldMk cId="2583148593" sldId="403"/>
            <ac:spMk id="7" creationId="{00000000-0000-0000-0000-000000000000}"/>
          </ac:spMkLst>
        </pc:spChg>
        <pc:spChg chg="mod">
          <ac:chgData name="윤 영균" userId="04c8a41705465635" providerId="LiveId" clId="{98AD3851-E699-4B5D-B21B-2D6865878AB2}" dt="2021-06-08T18:58:36.013" v="12226" actId="6549"/>
          <ac:spMkLst>
            <pc:docMk/>
            <pc:sldMk cId="2583148593" sldId="403"/>
            <ac:spMk id="11" creationId="{3867CBA4-BA1D-4052-9912-438787752FD8}"/>
          </ac:spMkLst>
        </pc:spChg>
        <pc:spChg chg="add del">
          <ac:chgData name="윤 영균" userId="04c8a41705465635" providerId="LiveId" clId="{98AD3851-E699-4B5D-B21B-2D6865878AB2}" dt="2021-06-08T10:17:57.006" v="10702" actId="22"/>
          <ac:spMkLst>
            <pc:docMk/>
            <pc:sldMk cId="2583148593" sldId="403"/>
            <ac:spMk id="13" creationId="{AF624710-395F-425A-BCA2-605E21C0A226}"/>
          </ac:spMkLst>
        </pc:spChg>
        <pc:spChg chg="del mod">
          <ac:chgData name="윤 영균" userId="04c8a41705465635" providerId="LiveId" clId="{98AD3851-E699-4B5D-B21B-2D6865878AB2}" dt="2021-06-08T10:09:15.667" v="9997" actId="478"/>
          <ac:spMkLst>
            <pc:docMk/>
            <pc:sldMk cId="2583148593" sldId="403"/>
            <ac:spMk id="16" creationId="{D58230B4-1EA4-4DD1-BB75-454BA2CFCD63}"/>
          </ac:spMkLst>
        </pc:spChg>
        <pc:graphicFrameChg chg="add del">
          <ac:chgData name="윤 영균" userId="04c8a41705465635" providerId="LiveId" clId="{98AD3851-E699-4B5D-B21B-2D6865878AB2}" dt="2021-06-08T10:07:01.312" v="9606"/>
          <ac:graphicFrameMkLst>
            <pc:docMk/>
            <pc:sldMk cId="2583148593" sldId="403"/>
            <ac:graphicFrameMk id="2" creationId="{1560B082-B335-48BC-B68D-91485EE4B427}"/>
          </ac:graphicFrameMkLst>
        </pc:graphicFrameChg>
        <pc:graphicFrameChg chg="add del mod">
          <ac:chgData name="윤 영균" userId="04c8a41705465635" providerId="LiveId" clId="{98AD3851-E699-4B5D-B21B-2D6865878AB2}" dt="2021-06-08T10:09:15.667" v="9997" actId="478"/>
          <ac:graphicFrameMkLst>
            <pc:docMk/>
            <pc:sldMk cId="2583148593" sldId="403"/>
            <ac:graphicFrameMk id="12" creationId="{E340210C-06D7-426C-B830-4B624FDACA0F}"/>
          </ac:graphicFrameMkLst>
        </pc:graphicFrameChg>
        <pc:graphicFrameChg chg="del">
          <ac:chgData name="윤 영균" userId="04c8a41705465635" providerId="LiveId" clId="{98AD3851-E699-4B5D-B21B-2D6865878AB2}" dt="2021-06-08T10:06:33.086" v="9601" actId="478"/>
          <ac:graphicFrameMkLst>
            <pc:docMk/>
            <pc:sldMk cId="2583148593" sldId="403"/>
            <ac:graphicFrameMk id="17" creationId="{81F0846A-11BD-4307-917C-6CFCA95D1888}"/>
          </ac:graphicFrameMkLst>
        </pc:graphicFrameChg>
        <pc:graphicFrameChg chg="mod">
          <ac:chgData name="윤 영균" userId="04c8a41705465635" providerId="LiveId" clId="{98AD3851-E699-4B5D-B21B-2D6865878AB2}" dt="2021-06-08T10:06:35.780" v="9602" actId="1076"/>
          <ac:graphicFrameMkLst>
            <pc:docMk/>
            <pc:sldMk cId="2583148593" sldId="403"/>
            <ac:graphicFrameMk id="18" creationId="{DFFE9DCC-B31C-4972-9731-DE12093E8C10}"/>
          </ac:graphicFrameMkLst>
        </pc:graphicFrameChg>
      </pc:sldChg>
      <pc:sldChg chg="addSp delSp modSp add del mod">
        <pc:chgData name="윤 영균" userId="04c8a41705465635" providerId="LiveId" clId="{98AD3851-E699-4B5D-B21B-2D6865878AB2}" dt="2021-06-08T10:20:28.677" v="10898" actId="47"/>
        <pc:sldMkLst>
          <pc:docMk/>
          <pc:sldMk cId="2392229577" sldId="404"/>
        </pc:sldMkLst>
        <pc:spChg chg="mod">
          <ac:chgData name="윤 영균" userId="04c8a41705465635" providerId="LiveId" clId="{98AD3851-E699-4B5D-B21B-2D6865878AB2}" dt="2021-06-08T10:09:12.474" v="9995" actId="6549"/>
          <ac:spMkLst>
            <pc:docMk/>
            <pc:sldMk cId="2392229577" sldId="404"/>
            <ac:spMk id="16" creationId="{D58230B4-1EA4-4DD1-BB75-454BA2CFCD63}"/>
          </ac:spMkLst>
        </pc:spChg>
        <pc:graphicFrameChg chg="add del">
          <ac:chgData name="윤 영균" userId="04c8a41705465635" providerId="LiveId" clId="{98AD3851-E699-4B5D-B21B-2D6865878AB2}" dt="2021-06-08T10:09:13.025" v="9996" actId="478"/>
          <ac:graphicFrameMkLst>
            <pc:docMk/>
            <pc:sldMk cId="2392229577" sldId="404"/>
            <ac:graphicFrameMk id="12" creationId="{E340210C-06D7-426C-B830-4B624FDACA0F}"/>
          </ac:graphicFrameMkLst>
        </pc:graphicFrameChg>
      </pc:sldChg>
      <pc:sldChg chg="addSp delSp modSp add mod">
        <pc:chgData name="윤 영균" userId="04c8a41705465635" providerId="LiveId" clId="{98AD3851-E699-4B5D-B21B-2D6865878AB2}" dt="2021-06-08T10:20:23.989" v="10897" actId="1076"/>
        <pc:sldMkLst>
          <pc:docMk/>
          <pc:sldMk cId="2690985278" sldId="405"/>
        </pc:sldMkLst>
        <pc:spChg chg="mod">
          <ac:chgData name="윤 영균" userId="04c8a41705465635" providerId="LiveId" clId="{98AD3851-E699-4B5D-B21B-2D6865878AB2}" dt="2021-06-08T10:20:23.989" v="10897" actId="1076"/>
          <ac:spMkLst>
            <pc:docMk/>
            <pc:sldMk cId="2690985278" sldId="405"/>
            <ac:spMk id="11" creationId="{3867CBA4-BA1D-4052-9912-438787752FD8}"/>
          </ac:spMkLst>
        </pc:spChg>
        <pc:graphicFrameChg chg="add mod">
          <ac:chgData name="윤 영균" userId="04c8a41705465635" providerId="LiveId" clId="{98AD3851-E699-4B5D-B21B-2D6865878AB2}" dt="2021-06-08T10:20:21.625" v="10896" actId="1076"/>
          <ac:graphicFrameMkLst>
            <pc:docMk/>
            <pc:sldMk cId="2690985278" sldId="405"/>
            <ac:graphicFrameMk id="12" creationId="{23ED329A-865C-4803-893B-C9DE8CF05F67}"/>
          </ac:graphicFrameMkLst>
        </pc:graphicFrameChg>
        <pc:graphicFrameChg chg="add mod">
          <ac:chgData name="윤 영균" userId="04c8a41705465635" providerId="LiveId" clId="{98AD3851-E699-4B5D-B21B-2D6865878AB2}" dt="2021-06-08T10:20:16.950" v="10895"/>
          <ac:graphicFrameMkLst>
            <pc:docMk/>
            <pc:sldMk cId="2690985278" sldId="405"/>
            <ac:graphicFrameMk id="13" creationId="{6924E5C8-B667-4B6A-931F-1EE9AD20DDA5}"/>
          </ac:graphicFrameMkLst>
        </pc:graphicFrameChg>
        <pc:graphicFrameChg chg="del">
          <ac:chgData name="윤 영균" userId="04c8a41705465635" providerId="LiveId" clId="{98AD3851-E699-4B5D-B21B-2D6865878AB2}" dt="2021-06-08T10:18:06.126" v="10704" actId="478"/>
          <ac:graphicFrameMkLst>
            <pc:docMk/>
            <pc:sldMk cId="2690985278" sldId="405"/>
            <ac:graphicFrameMk id="18" creationId="{DFFE9DCC-B31C-4972-9731-DE12093E8C10}"/>
          </ac:graphicFrameMkLst>
        </pc:graphicFrameChg>
      </pc:sldChg>
      <pc:sldChg chg="add del ord">
        <pc:chgData name="윤 영균" userId="04c8a41705465635" providerId="LiveId" clId="{98AD3851-E699-4B5D-B21B-2D6865878AB2}" dt="2021-06-08T10:20:53.526" v="10906" actId="47"/>
        <pc:sldMkLst>
          <pc:docMk/>
          <pc:sldMk cId="2606400945" sldId="406"/>
        </pc:sldMkLst>
      </pc:sldChg>
      <pc:sldChg chg="modSp add mod ord">
        <pc:chgData name="윤 영균" userId="04c8a41705465635" providerId="LiveId" clId="{98AD3851-E699-4B5D-B21B-2D6865878AB2}" dt="2021-06-08T10:21:00.503" v="10915"/>
        <pc:sldMkLst>
          <pc:docMk/>
          <pc:sldMk cId="2766485560" sldId="407"/>
        </pc:sldMkLst>
        <pc:spChg chg="mod">
          <ac:chgData name="윤 영균" userId="04c8a41705465635" providerId="LiveId" clId="{98AD3851-E699-4B5D-B21B-2D6865878AB2}" dt="2021-06-08T10:21:00.503" v="10915"/>
          <ac:spMkLst>
            <pc:docMk/>
            <pc:sldMk cId="2766485560" sldId="407"/>
            <ac:spMk id="7" creationId="{00000000-0000-0000-0000-000000000000}"/>
          </ac:spMkLst>
        </pc:spChg>
      </pc:sldChg>
      <pc:sldChg chg="add del">
        <pc:chgData name="윤 영균" userId="04c8a41705465635" providerId="LiveId" clId="{98AD3851-E699-4B5D-B21B-2D6865878AB2}" dt="2021-06-08T10:20:51.990" v="10904"/>
        <pc:sldMkLst>
          <pc:docMk/>
          <pc:sldMk cId="3004678625" sldId="407"/>
        </pc:sldMkLst>
      </pc:sldChg>
      <pc:sldChg chg="modSp add mod ord">
        <pc:chgData name="윤 영균" userId="04c8a41705465635" providerId="LiveId" clId="{98AD3851-E699-4B5D-B21B-2D6865878AB2}" dt="2021-06-08T10:24:47.467" v="11632"/>
        <pc:sldMkLst>
          <pc:docMk/>
          <pc:sldMk cId="3064240608" sldId="408"/>
        </pc:sldMkLst>
        <pc:spChg chg="mod">
          <ac:chgData name="윤 영균" userId="04c8a41705465635" providerId="LiveId" clId="{98AD3851-E699-4B5D-B21B-2D6865878AB2}" dt="2021-06-08T10:21:41.787" v="10978"/>
          <ac:spMkLst>
            <pc:docMk/>
            <pc:sldMk cId="3064240608" sldId="408"/>
            <ac:spMk id="7" creationId="{00000000-0000-0000-0000-000000000000}"/>
          </ac:spMkLst>
        </pc:spChg>
        <pc:spChg chg="mod">
          <ac:chgData name="윤 영균" userId="04c8a41705465635" providerId="LiveId" clId="{98AD3851-E699-4B5D-B21B-2D6865878AB2}" dt="2021-06-08T10:21:33.779" v="10936"/>
          <ac:spMkLst>
            <pc:docMk/>
            <pc:sldMk cId="3064240608" sldId="408"/>
            <ac:spMk id="8" creationId="{8251AF58-64A2-47EF-9073-70CD005EF533}"/>
          </ac:spMkLst>
        </pc:spChg>
        <pc:spChg chg="mod">
          <ac:chgData name="윤 영균" userId="04c8a41705465635" providerId="LiveId" clId="{98AD3851-E699-4B5D-B21B-2D6865878AB2}" dt="2021-06-08T10:24:47.467" v="11632"/>
          <ac:spMkLst>
            <pc:docMk/>
            <pc:sldMk cId="3064240608" sldId="408"/>
            <ac:spMk id="11" creationId="{3867CBA4-BA1D-4052-9912-438787752FD8}"/>
          </ac:spMkLst>
        </pc:spChg>
      </pc:sldChg>
      <pc:sldChg chg="addSp delSp modSp add mod">
        <pc:chgData name="윤 영균" userId="04c8a41705465635" providerId="LiveId" clId="{98AD3851-E699-4B5D-B21B-2D6865878AB2}" dt="2021-06-08T10:37:40.136" v="12182" actId="207"/>
        <pc:sldMkLst>
          <pc:docMk/>
          <pc:sldMk cId="240042848" sldId="409"/>
        </pc:sldMkLst>
        <pc:spChg chg="mod">
          <ac:chgData name="윤 영균" userId="04c8a41705465635" providerId="LiveId" clId="{98AD3851-E699-4B5D-B21B-2D6865878AB2}" dt="2021-06-08T10:25:05.112" v="11680"/>
          <ac:spMkLst>
            <pc:docMk/>
            <pc:sldMk cId="240042848" sldId="409"/>
            <ac:spMk id="7" creationId="{00000000-0000-0000-0000-000000000000}"/>
          </ac:spMkLst>
        </pc:spChg>
        <pc:spChg chg="del">
          <ac:chgData name="윤 영균" userId="04c8a41705465635" providerId="LiveId" clId="{98AD3851-E699-4B5D-B21B-2D6865878AB2}" dt="2021-06-08T10:25:19.381" v="11681" actId="478"/>
          <ac:spMkLst>
            <pc:docMk/>
            <pc:sldMk cId="240042848" sldId="409"/>
            <ac:spMk id="11" creationId="{3867CBA4-BA1D-4052-9912-438787752FD8}"/>
          </ac:spMkLst>
        </pc:spChg>
        <pc:spChg chg="add mod">
          <ac:chgData name="윤 영균" userId="04c8a41705465635" providerId="LiveId" clId="{98AD3851-E699-4B5D-B21B-2D6865878AB2}" dt="2021-06-08T10:37:40.136" v="12182" actId="207"/>
          <ac:spMkLst>
            <pc:docMk/>
            <pc:sldMk cId="240042848" sldId="409"/>
            <ac:spMk id="14" creationId="{53B07F2D-C110-404F-808D-C7D82C583DAF}"/>
          </ac:spMkLst>
        </pc:spChg>
        <pc:graphicFrameChg chg="del">
          <ac:chgData name="윤 영균" userId="04c8a41705465635" providerId="LiveId" clId="{98AD3851-E699-4B5D-B21B-2D6865878AB2}" dt="2021-06-08T10:25:19.381" v="11681" actId="478"/>
          <ac:graphicFrameMkLst>
            <pc:docMk/>
            <pc:sldMk cId="240042848" sldId="409"/>
            <ac:graphicFrameMk id="12" creationId="{23ED329A-865C-4803-893B-C9DE8CF05F67}"/>
          </ac:graphicFrameMkLst>
        </pc:graphicFrameChg>
        <pc:graphicFrameChg chg="del">
          <ac:chgData name="윤 영균" userId="04c8a41705465635" providerId="LiveId" clId="{98AD3851-E699-4B5D-B21B-2D6865878AB2}" dt="2021-06-08T10:25:19.381" v="11681" actId="478"/>
          <ac:graphicFrameMkLst>
            <pc:docMk/>
            <pc:sldMk cId="240042848" sldId="409"/>
            <ac:graphicFrameMk id="13" creationId="{6924E5C8-B667-4B6A-931F-1EE9AD20DDA5}"/>
          </ac:graphicFrameMkLst>
        </pc:graphicFrameChg>
      </pc:sldChg>
      <pc:sldChg chg="modSp add mod">
        <pc:chgData name="윤 영균" userId="04c8a41705465635" providerId="LiveId" clId="{98AD3851-E699-4B5D-B21B-2D6865878AB2}" dt="2021-06-08T10:25:36.865" v="11714" actId="20577"/>
        <pc:sldMkLst>
          <pc:docMk/>
          <pc:sldMk cId="2084325036" sldId="410"/>
        </pc:sldMkLst>
        <pc:spChg chg="mod">
          <ac:chgData name="윤 영균" userId="04c8a41705465635" providerId="LiveId" clId="{98AD3851-E699-4B5D-B21B-2D6865878AB2}" dt="2021-06-08T10:25:36.865" v="11714" actId="20577"/>
          <ac:spMkLst>
            <pc:docMk/>
            <pc:sldMk cId="2084325036" sldId="410"/>
            <ac:spMk id="9" creationId="{00000000-0000-0000-0000-000000000000}"/>
          </ac:spMkLst>
        </pc:spChg>
      </pc:sldChg>
      <pc:sldChg chg="add del">
        <pc:chgData name="윤 영균" userId="04c8a41705465635" providerId="LiveId" clId="{98AD3851-E699-4B5D-B21B-2D6865878AB2}" dt="2021-06-08T10:25:31.902" v="11683"/>
        <pc:sldMkLst>
          <pc:docMk/>
          <pc:sldMk cId="2162540268" sldId="410"/>
        </pc:sldMkLst>
      </pc:sldChg>
      <pc:sldChg chg="addSp delSp modSp add del mod">
        <pc:chgData name="윤 영균" userId="04c8a41705465635" providerId="LiveId" clId="{98AD3851-E699-4B5D-B21B-2D6865878AB2}" dt="2021-06-08T10:32:49.783" v="12099" actId="47"/>
        <pc:sldMkLst>
          <pc:docMk/>
          <pc:sldMk cId="859607987" sldId="411"/>
        </pc:sldMkLst>
        <pc:spChg chg="del">
          <ac:chgData name="윤 영균" userId="04c8a41705465635" providerId="LiveId" clId="{98AD3851-E699-4B5D-B21B-2D6865878AB2}" dt="2021-06-08T10:26:33.585" v="11738" actId="478"/>
          <ac:spMkLst>
            <pc:docMk/>
            <pc:sldMk cId="859607987" sldId="411"/>
            <ac:spMk id="8" creationId="{8251AF58-64A2-47EF-9073-70CD005EF533}"/>
          </ac:spMkLst>
        </pc:spChg>
        <pc:picChg chg="add del mod">
          <ac:chgData name="윤 영균" userId="04c8a41705465635" providerId="LiveId" clId="{98AD3851-E699-4B5D-B21B-2D6865878AB2}" dt="2021-06-08T10:27:47.016" v="11771" actId="21"/>
          <ac:picMkLst>
            <pc:docMk/>
            <pc:sldMk cId="859607987" sldId="411"/>
            <ac:picMk id="3" creationId="{C6C84344-C230-4907-A718-A9B094291B6B}"/>
          </ac:picMkLst>
        </pc:picChg>
        <pc:picChg chg="add del mod">
          <ac:chgData name="윤 영균" userId="04c8a41705465635" providerId="LiveId" clId="{98AD3851-E699-4B5D-B21B-2D6865878AB2}" dt="2021-06-08T10:27:40.561" v="11769" actId="21"/>
          <ac:picMkLst>
            <pc:docMk/>
            <pc:sldMk cId="859607987" sldId="411"/>
            <ac:picMk id="5" creationId="{3CB80DC9-4B4D-483D-90C6-AE10E3B2638A}"/>
          </ac:picMkLst>
        </pc:picChg>
        <pc:picChg chg="add del mod">
          <ac:chgData name="윤 영균" userId="04c8a41705465635" providerId="LiveId" clId="{98AD3851-E699-4B5D-B21B-2D6865878AB2}" dt="2021-06-08T10:27:37.313" v="11767" actId="21"/>
          <ac:picMkLst>
            <pc:docMk/>
            <pc:sldMk cId="859607987" sldId="411"/>
            <ac:picMk id="7" creationId="{0F8B6A7C-5507-4FA6-BDB5-916A3FC286D7}"/>
          </ac:picMkLst>
        </pc:picChg>
        <pc:picChg chg="add del mod">
          <ac:chgData name="윤 영균" userId="04c8a41705465635" providerId="LiveId" clId="{98AD3851-E699-4B5D-B21B-2D6865878AB2}" dt="2021-06-08T10:27:34.455" v="11765" actId="21"/>
          <ac:picMkLst>
            <pc:docMk/>
            <pc:sldMk cId="859607987" sldId="411"/>
            <ac:picMk id="12" creationId="{F335A783-E2E5-4EB5-8EA4-EBCB3D57EFBD}"/>
          </ac:picMkLst>
        </pc:picChg>
        <pc:picChg chg="add del mod">
          <ac:chgData name="윤 영균" userId="04c8a41705465635" providerId="LiveId" clId="{98AD3851-E699-4B5D-B21B-2D6865878AB2}" dt="2021-06-08T10:27:31.164" v="11763" actId="21"/>
          <ac:picMkLst>
            <pc:docMk/>
            <pc:sldMk cId="859607987" sldId="411"/>
            <ac:picMk id="14" creationId="{F6BE7663-D7FB-42CE-8944-CB8F6A29E23A}"/>
          </ac:picMkLst>
        </pc:picChg>
        <pc:picChg chg="add del mod">
          <ac:chgData name="윤 영균" userId="04c8a41705465635" providerId="LiveId" clId="{98AD3851-E699-4B5D-B21B-2D6865878AB2}" dt="2021-06-08T10:27:27.598" v="11761" actId="21"/>
          <ac:picMkLst>
            <pc:docMk/>
            <pc:sldMk cId="859607987" sldId="411"/>
            <ac:picMk id="16" creationId="{EB956346-98B4-421A-A51A-FD1D986474EB}"/>
          </ac:picMkLst>
        </pc:picChg>
        <pc:picChg chg="add del mod">
          <ac:chgData name="윤 영균" userId="04c8a41705465635" providerId="LiveId" clId="{98AD3851-E699-4B5D-B21B-2D6865878AB2}" dt="2021-06-08T10:27:20.251" v="11759" actId="21"/>
          <ac:picMkLst>
            <pc:docMk/>
            <pc:sldMk cId="859607987" sldId="411"/>
            <ac:picMk id="18" creationId="{16C46A14-8C0F-4319-99E7-39C488E43100}"/>
          </ac:picMkLst>
        </pc:picChg>
        <pc:picChg chg="add del mod">
          <ac:chgData name="윤 영균" userId="04c8a41705465635" providerId="LiveId" clId="{98AD3851-E699-4B5D-B21B-2D6865878AB2}" dt="2021-06-08T10:29:06.568" v="11806" actId="21"/>
          <ac:picMkLst>
            <pc:docMk/>
            <pc:sldMk cId="859607987" sldId="411"/>
            <ac:picMk id="20" creationId="{38C73A6E-D9B3-4AA9-9505-07EF297C91FB}"/>
          </ac:picMkLst>
        </pc:picChg>
        <pc:picChg chg="add del mod">
          <ac:chgData name="윤 영균" userId="04c8a41705465635" providerId="LiveId" clId="{98AD3851-E699-4B5D-B21B-2D6865878AB2}" dt="2021-06-08T10:29:03.938" v="11804" actId="21"/>
          <ac:picMkLst>
            <pc:docMk/>
            <pc:sldMk cId="859607987" sldId="411"/>
            <ac:picMk id="22" creationId="{DCBA851D-68F5-436D-918A-DC4F413A46EF}"/>
          </ac:picMkLst>
        </pc:picChg>
        <pc:picChg chg="add del mod">
          <ac:chgData name="윤 영균" userId="04c8a41705465635" providerId="LiveId" clId="{98AD3851-E699-4B5D-B21B-2D6865878AB2}" dt="2021-06-08T10:29:01.955" v="11802" actId="21"/>
          <ac:picMkLst>
            <pc:docMk/>
            <pc:sldMk cId="859607987" sldId="411"/>
            <ac:picMk id="24" creationId="{8815C4E2-A7AA-4C53-BD7F-F076EE7BC86C}"/>
          </ac:picMkLst>
        </pc:picChg>
        <pc:cxnChg chg="del">
          <ac:chgData name="윤 영균" userId="04c8a41705465635" providerId="LiveId" clId="{98AD3851-E699-4B5D-B21B-2D6865878AB2}" dt="2021-06-08T10:26:33.585" v="11738" actId="478"/>
          <ac:cxnSpMkLst>
            <pc:docMk/>
            <pc:sldMk cId="859607987" sldId="411"/>
            <ac:cxnSpMk id="9" creationId="{5F326EDD-A356-44C2-8C14-A22FBDDBC496}"/>
          </ac:cxnSpMkLst>
        </pc:cxnChg>
        <pc:cxnChg chg="del">
          <ac:chgData name="윤 영균" userId="04c8a41705465635" providerId="LiveId" clId="{98AD3851-E699-4B5D-B21B-2D6865878AB2}" dt="2021-06-08T10:26:33.585" v="11738" actId="478"/>
          <ac:cxnSpMkLst>
            <pc:docMk/>
            <pc:sldMk cId="859607987" sldId="411"/>
            <ac:cxnSpMk id="10" creationId="{14D2872C-EBAB-40F4-B561-8D27E7D8594E}"/>
          </ac:cxnSpMkLst>
        </pc:cxnChg>
      </pc:sldChg>
      <pc:sldChg chg="addSp modSp add mod ord">
        <pc:chgData name="윤 영균" userId="04c8a41705465635" providerId="LiveId" clId="{98AD3851-E699-4B5D-B21B-2D6865878AB2}" dt="2021-06-08T10:30:39.855" v="11939" actId="20577"/>
        <pc:sldMkLst>
          <pc:docMk/>
          <pc:sldMk cId="2342271247" sldId="412"/>
        </pc:sldMkLst>
        <pc:spChg chg="add mod">
          <ac:chgData name="윤 영균" userId="04c8a41705465635" providerId="LiveId" clId="{98AD3851-E699-4B5D-B21B-2D6865878AB2}" dt="2021-06-08T10:30:39.855" v="11939" actId="20577"/>
          <ac:spMkLst>
            <pc:docMk/>
            <pc:sldMk cId="2342271247" sldId="412"/>
            <ac:spMk id="6" creationId="{A9043CF0-EB21-42D5-B747-BEDB64522185}"/>
          </ac:spMkLst>
        </pc:spChg>
        <pc:picChg chg="add mod">
          <ac:chgData name="윤 영균" userId="04c8a41705465635" providerId="LiveId" clId="{98AD3851-E699-4B5D-B21B-2D6865878AB2}" dt="2021-06-08T10:27:44.331" v="11770"/>
          <ac:picMkLst>
            <pc:docMk/>
            <pc:sldMk cId="2342271247" sldId="412"/>
            <ac:picMk id="5" creationId="{C848B875-0666-43D2-BA26-8CC730BCBA7C}"/>
          </ac:picMkLst>
        </pc:picChg>
      </pc:sldChg>
      <pc:sldChg chg="addSp delSp modSp add mod ord">
        <pc:chgData name="윤 영균" userId="04c8a41705465635" providerId="LiveId" clId="{98AD3851-E699-4B5D-B21B-2D6865878AB2}" dt="2021-06-08T10:30:42.878" v="11942" actId="20577"/>
        <pc:sldMkLst>
          <pc:docMk/>
          <pc:sldMk cId="2374861951" sldId="413"/>
        </pc:sldMkLst>
        <pc:spChg chg="add del">
          <ac:chgData name="윤 영균" userId="04c8a41705465635" providerId="LiveId" clId="{98AD3851-E699-4B5D-B21B-2D6865878AB2}" dt="2021-06-08T10:29:44.196" v="11833" actId="22"/>
          <ac:spMkLst>
            <pc:docMk/>
            <pc:sldMk cId="2374861951" sldId="413"/>
            <ac:spMk id="7" creationId="{3E2561C8-D78A-4BE2-84B8-7A4D585A889C}"/>
          </ac:spMkLst>
        </pc:spChg>
        <pc:spChg chg="add del mod">
          <ac:chgData name="윤 영균" userId="04c8a41705465635" providerId="LiveId" clId="{98AD3851-E699-4B5D-B21B-2D6865878AB2}" dt="2021-06-08T10:30:18.258" v="11907" actId="478"/>
          <ac:spMkLst>
            <pc:docMk/>
            <pc:sldMk cId="2374861951" sldId="413"/>
            <ac:spMk id="11" creationId="{0C3AA352-7864-47F2-BE38-639F646EB4BD}"/>
          </ac:spMkLst>
        </pc:spChg>
        <pc:spChg chg="add mod">
          <ac:chgData name="윤 영균" userId="04c8a41705465635" providerId="LiveId" clId="{98AD3851-E699-4B5D-B21B-2D6865878AB2}" dt="2021-06-08T10:30:42.878" v="11942" actId="20577"/>
          <ac:spMkLst>
            <pc:docMk/>
            <pc:sldMk cId="2374861951" sldId="413"/>
            <ac:spMk id="12" creationId="{AECF57D6-B0F1-4BC6-9F4A-BD499B1E6DE9}"/>
          </ac:spMkLst>
        </pc:spChg>
        <pc:picChg chg="add mod">
          <ac:chgData name="윤 영균" userId="04c8a41705465635" providerId="LiveId" clId="{98AD3851-E699-4B5D-B21B-2D6865878AB2}" dt="2021-06-08T10:27:25.192" v="11760"/>
          <ac:picMkLst>
            <pc:docMk/>
            <pc:sldMk cId="2374861951" sldId="413"/>
            <ac:picMk id="5" creationId="{C9CF536C-58C9-43DE-BD5B-514D0E278FFE}"/>
          </ac:picMkLst>
        </pc:picChg>
      </pc:sldChg>
      <pc:sldChg chg="addSp delSp modSp add mod">
        <pc:chgData name="윤 영균" userId="04c8a41705465635" providerId="LiveId" clId="{98AD3851-E699-4B5D-B21B-2D6865878AB2}" dt="2021-06-08T10:31:21.333" v="11985"/>
        <pc:sldMkLst>
          <pc:docMk/>
          <pc:sldMk cId="139103156" sldId="414"/>
        </pc:sldMkLst>
        <pc:spChg chg="add del mod">
          <ac:chgData name="윤 영균" userId="04c8a41705465635" providerId="LiveId" clId="{98AD3851-E699-4B5D-B21B-2D6865878AB2}" dt="2021-06-08T10:31:08.049" v="11963"/>
          <ac:spMkLst>
            <pc:docMk/>
            <pc:sldMk cId="139103156" sldId="414"/>
            <ac:spMk id="6" creationId="{4823A858-A112-4EE3-868C-B4E8BA7D44A1}"/>
          </ac:spMkLst>
        </pc:spChg>
        <pc:spChg chg="add mod">
          <ac:chgData name="윤 영균" userId="04c8a41705465635" providerId="LiveId" clId="{98AD3851-E699-4B5D-B21B-2D6865878AB2}" dt="2021-06-08T10:31:21.333" v="11985"/>
          <ac:spMkLst>
            <pc:docMk/>
            <pc:sldMk cId="139103156" sldId="414"/>
            <ac:spMk id="7" creationId="{D2BA8136-24D8-4B0F-8842-C4D47E2A1FAE}"/>
          </ac:spMkLst>
        </pc:spChg>
        <pc:picChg chg="add mod">
          <ac:chgData name="윤 영균" userId="04c8a41705465635" providerId="LiveId" clId="{98AD3851-E699-4B5D-B21B-2D6865878AB2}" dt="2021-06-08T10:27:37.998" v="11768"/>
          <ac:picMkLst>
            <pc:docMk/>
            <pc:sldMk cId="139103156" sldId="414"/>
            <ac:picMk id="5" creationId="{68E5C1B9-77CE-4959-808A-077806422F74}"/>
          </ac:picMkLst>
        </pc:picChg>
      </pc:sldChg>
      <pc:sldChg chg="addSp modSp add mod">
        <pc:chgData name="윤 영균" userId="04c8a41705465635" providerId="LiveId" clId="{98AD3851-E699-4B5D-B21B-2D6865878AB2}" dt="2021-06-08T10:31:46.595" v="12010"/>
        <pc:sldMkLst>
          <pc:docMk/>
          <pc:sldMk cId="3403614434" sldId="415"/>
        </pc:sldMkLst>
        <pc:spChg chg="add mod">
          <ac:chgData name="윤 영균" userId="04c8a41705465635" providerId="LiveId" clId="{98AD3851-E699-4B5D-B21B-2D6865878AB2}" dt="2021-06-08T10:31:46.595" v="12010"/>
          <ac:spMkLst>
            <pc:docMk/>
            <pc:sldMk cId="3403614434" sldId="415"/>
            <ac:spMk id="6" creationId="{4677F0E4-DC86-43DA-AA06-8B2718C5AB10}"/>
          </ac:spMkLst>
        </pc:spChg>
        <pc:picChg chg="add mod">
          <ac:chgData name="윤 영균" userId="04c8a41705465635" providerId="LiveId" clId="{98AD3851-E699-4B5D-B21B-2D6865878AB2}" dt="2021-06-08T10:27:35.168" v="11766"/>
          <ac:picMkLst>
            <pc:docMk/>
            <pc:sldMk cId="3403614434" sldId="415"/>
            <ac:picMk id="5" creationId="{E13D86E0-9560-4F43-9EBD-980F822007C6}"/>
          </ac:picMkLst>
        </pc:picChg>
      </pc:sldChg>
      <pc:sldChg chg="addSp modSp add mod">
        <pc:chgData name="윤 영균" userId="04c8a41705465635" providerId="LiveId" clId="{98AD3851-E699-4B5D-B21B-2D6865878AB2}" dt="2021-06-08T10:31:52.920" v="12030"/>
        <pc:sldMkLst>
          <pc:docMk/>
          <pc:sldMk cId="609691034" sldId="416"/>
        </pc:sldMkLst>
        <pc:spChg chg="add mod">
          <ac:chgData name="윤 영균" userId="04c8a41705465635" providerId="LiveId" clId="{98AD3851-E699-4B5D-B21B-2D6865878AB2}" dt="2021-06-08T10:31:52.920" v="12030"/>
          <ac:spMkLst>
            <pc:docMk/>
            <pc:sldMk cId="609691034" sldId="416"/>
            <ac:spMk id="6" creationId="{FBAA556F-DCD1-4F8F-8A4C-EA9DE005370F}"/>
          </ac:spMkLst>
        </pc:spChg>
        <pc:picChg chg="add mod">
          <ac:chgData name="윤 영균" userId="04c8a41705465635" providerId="LiveId" clId="{98AD3851-E699-4B5D-B21B-2D6865878AB2}" dt="2021-06-08T10:27:32.322" v="11764"/>
          <ac:picMkLst>
            <pc:docMk/>
            <pc:sldMk cId="609691034" sldId="416"/>
            <ac:picMk id="5" creationId="{77B78BA5-DEBF-4676-89D0-FB56714C0AB0}"/>
          </ac:picMkLst>
        </pc:picChg>
      </pc:sldChg>
      <pc:sldChg chg="addSp modSp add mod">
        <pc:chgData name="윤 영균" userId="04c8a41705465635" providerId="LiveId" clId="{98AD3851-E699-4B5D-B21B-2D6865878AB2}" dt="2021-06-08T10:31:57.777" v="12047"/>
        <pc:sldMkLst>
          <pc:docMk/>
          <pc:sldMk cId="554492674" sldId="417"/>
        </pc:sldMkLst>
        <pc:spChg chg="add mod">
          <ac:chgData name="윤 영균" userId="04c8a41705465635" providerId="LiveId" clId="{98AD3851-E699-4B5D-B21B-2D6865878AB2}" dt="2021-06-08T10:31:57.777" v="12047"/>
          <ac:spMkLst>
            <pc:docMk/>
            <pc:sldMk cId="554492674" sldId="417"/>
            <ac:spMk id="6" creationId="{3CD4022E-0283-4B42-B82E-B3DDBED0FF1F}"/>
          </ac:spMkLst>
        </pc:spChg>
        <pc:picChg chg="add mod">
          <ac:chgData name="윤 영균" userId="04c8a41705465635" providerId="LiveId" clId="{98AD3851-E699-4B5D-B21B-2D6865878AB2}" dt="2021-06-08T10:27:28.856" v="11762"/>
          <ac:picMkLst>
            <pc:docMk/>
            <pc:sldMk cId="554492674" sldId="417"/>
            <ac:picMk id="5" creationId="{ED9D1440-ACEE-4ECA-8445-F6A82CAF939B}"/>
          </ac:picMkLst>
        </pc:picChg>
      </pc:sldChg>
      <pc:sldChg chg="addSp modSp add mod">
        <pc:chgData name="윤 영균" userId="04c8a41705465635" providerId="LiveId" clId="{98AD3851-E699-4B5D-B21B-2D6865878AB2}" dt="2021-06-08T10:32:04.035" v="12056"/>
        <pc:sldMkLst>
          <pc:docMk/>
          <pc:sldMk cId="1508638246" sldId="418"/>
        </pc:sldMkLst>
        <pc:spChg chg="add mod">
          <ac:chgData name="윤 영균" userId="04c8a41705465635" providerId="LiveId" clId="{98AD3851-E699-4B5D-B21B-2D6865878AB2}" dt="2021-06-08T10:32:04.035" v="12056"/>
          <ac:spMkLst>
            <pc:docMk/>
            <pc:sldMk cId="1508638246" sldId="418"/>
            <ac:spMk id="6" creationId="{41F1FB3D-644C-4B8D-883D-50A162016BB6}"/>
          </ac:spMkLst>
        </pc:spChg>
        <pc:picChg chg="add mod">
          <ac:chgData name="윤 영균" userId="04c8a41705465635" providerId="LiveId" clId="{98AD3851-E699-4B5D-B21B-2D6865878AB2}" dt="2021-06-08T10:29:07.215" v="11807"/>
          <ac:picMkLst>
            <pc:docMk/>
            <pc:sldMk cId="1508638246" sldId="418"/>
            <ac:picMk id="5" creationId="{4CDB6F82-78A0-4A19-B347-158553D9141A}"/>
          </ac:picMkLst>
        </pc:picChg>
      </pc:sldChg>
      <pc:sldChg chg="addSp modSp add mod">
        <pc:chgData name="윤 영균" userId="04c8a41705465635" providerId="LiveId" clId="{98AD3851-E699-4B5D-B21B-2D6865878AB2}" dt="2021-06-08T10:32:09.447" v="12080" actId="20577"/>
        <pc:sldMkLst>
          <pc:docMk/>
          <pc:sldMk cId="2145638874" sldId="419"/>
        </pc:sldMkLst>
        <pc:spChg chg="add mod">
          <ac:chgData name="윤 영균" userId="04c8a41705465635" providerId="LiveId" clId="{98AD3851-E699-4B5D-B21B-2D6865878AB2}" dt="2021-06-08T10:32:09.447" v="12080" actId="20577"/>
          <ac:spMkLst>
            <pc:docMk/>
            <pc:sldMk cId="2145638874" sldId="419"/>
            <ac:spMk id="6" creationId="{917F7B13-F198-4EE8-91AE-C48787F6BB9A}"/>
          </ac:spMkLst>
        </pc:spChg>
        <pc:picChg chg="add mod">
          <ac:chgData name="윤 영균" userId="04c8a41705465635" providerId="LiveId" clId="{98AD3851-E699-4B5D-B21B-2D6865878AB2}" dt="2021-06-08T10:29:04.771" v="11805"/>
          <ac:picMkLst>
            <pc:docMk/>
            <pc:sldMk cId="2145638874" sldId="419"/>
            <ac:picMk id="5" creationId="{A2F1C453-994F-490A-8F6C-D248BD87926B}"/>
          </ac:picMkLst>
        </pc:picChg>
      </pc:sldChg>
      <pc:sldChg chg="addSp delSp modSp add mod">
        <pc:chgData name="윤 영균" userId="04c8a41705465635" providerId="LiveId" clId="{98AD3851-E699-4B5D-B21B-2D6865878AB2}" dt="2021-06-08T10:32:16.708" v="12092"/>
        <pc:sldMkLst>
          <pc:docMk/>
          <pc:sldMk cId="430145336" sldId="420"/>
        </pc:sldMkLst>
        <pc:spChg chg="add mod">
          <ac:chgData name="윤 영균" userId="04c8a41705465635" providerId="LiveId" clId="{98AD3851-E699-4B5D-B21B-2D6865878AB2}" dt="2021-06-08T10:32:16.708" v="12092"/>
          <ac:spMkLst>
            <pc:docMk/>
            <pc:sldMk cId="430145336" sldId="420"/>
            <ac:spMk id="7" creationId="{8C177CAD-9CCA-453F-8EB0-75247A1B856C}"/>
          </ac:spMkLst>
        </pc:spChg>
        <pc:picChg chg="add del mod">
          <ac:chgData name="윤 영균" userId="04c8a41705465635" providerId="LiveId" clId="{98AD3851-E699-4B5D-B21B-2D6865878AB2}" dt="2021-06-08T10:29:00.457" v="11801"/>
          <ac:picMkLst>
            <pc:docMk/>
            <pc:sldMk cId="430145336" sldId="420"/>
            <ac:picMk id="5" creationId="{9502AD95-52C7-44BD-9502-E042A64241FB}"/>
          </ac:picMkLst>
        </pc:picChg>
        <pc:picChg chg="add mod">
          <ac:chgData name="윤 영균" userId="04c8a41705465635" providerId="LiveId" clId="{98AD3851-E699-4B5D-B21B-2D6865878AB2}" dt="2021-06-08T10:29:02.595" v="11803"/>
          <ac:picMkLst>
            <pc:docMk/>
            <pc:sldMk cId="430145336" sldId="420"/>
            <ac:picMk id="6" creationId="{5C12FFEE-7E03-47F0-A53F-CFF1E59C6D74}"/>
          </ac:picMkLst>
        </pc:picChg>
      </pc:sldChg>
      <pc:sldChg chg="addSp modSp add mod">
        <pc:chgData name="윤 영균" userId="04c8a41705465635" providerId="LiveId" clId="{98AD3851-E699-4B5D-B21B-2D6865878AB2}" dt="2021-06-08T10:32:35.234" v="12098" actId="732"/>
        <pc:sldMkLst>
          <pc:docMk/>
          <pc:sldMk cId="1248511811" sldId="421"/>
        </pc:sldMkLst>
        <pc:picChg chg="add mod modCrop">
          <ac:chgData name="윤 영균" userId="04c8a41705465635" providerId="LiveId" clId="{98AD3851-E699-4B5D-B21B-2D6865878AB2}" dt="2021-06-08T10:32:35.234" v="12098" actId="732"/>
          <ac:picMkLst>
            <pc:docMk/>
            <pc:sldMk cId="1248511811" sldId="421"/>
            <ac:picMk id="3" creationId="{DB51FAD5-2388-41FB-A93E-631A5FC6E946}"/>
          </ac:picMkLst>
        </pc:picChg>
      </pc:sldChg>
      <pc:sldChg chg="add del">
        <pc:chgData name="윤 영균" userId="04c8a41705465635" providerId="LiveId" clId="{98AD3851-E699-4B5D-B21B-2D6865878AB2}" dt="2021-06-08T10:32:49.783" v="12099" actId="47"/>
        <pc:sldMkLst>
          <pc:docMk/>
          <pc:sldMk cId="30749345" sldId="422"/>
        </pc:sldMkLst>
      </pc:sldChg>
      <pc:sldChg chg="modSp add mod">
        <pc:chgData name="윤 영균" userId="04c8a41705465635" providerId="LiveId" clId="{98AD3851-E699-4B5D-B21B-2D6865878AB2}" dt="2021-06-08T10:37:34.765" v="12180" actId="207"/>
        <pc:sldMkLst>
          <pc:docMk/>
          <pc:sldMk cId="2989878196" sldId="422"/>
        </pc:sldMkLst>
        <pc:spChg chg="mod">
          <ac:chgData name="윤 영균" userId="04c8a41705465635" providerId="LiveId" clId="{98AD3851-E699-4B5D-B21B-2D6865878AB2}" dt="2021-06-08T10:37:34.765" v="12180" actId="207"/>
          <ac:spMkLst>
            <pc:docMk/>
            <pc:sldMk cId="2989878196" sldId="422"/>
            <ac:spMk id="14" creationId="{53B07F2D-C110-404F-808D-C7D82C583DAF}"/>
          </ac:spMkLst>
        </pc:spChg>
      </pc:sldChg>
      <pc:sldMasterChg chg="modSldLayout">
        <pc:chgData name="윤 영균" userId="04c8a41705465635" providerId="LiveId" clId="{98AD3851-E699-4B5D-B21B-2D6865878AB2}" dt="2021-06-07T20:40:09.667" v="1734" actId="478"/>
        <pc:sldMasterMkLst>
          <pc:docMk/>
          <pc:sldMasterMk cId="778406065" sldId="2147483768"/>
        </pc:sldMasterMkLst>
        <pc:sldLayoutChg chg="delSp mod">
          <pc:chgData name="윤 영균" userId="04c8a41705465635" providerId="LiveId" clId="{98AD3851-E699-4B5D-B21B-2D6865878AB2}" dt="2021-06-07T20:40:03.729" v="1733" actId="478"/>
          <pc:sldLayoutMkLst>
            <pc:docMk/>
            <pc:sldMasterMk cId="778406065" sldId="2147483768"/>
            <pc:sldLayoutMk cId="608395192" sldId="2147483780"/>
          </pc:sldLayoutMkLst>
          <pc:spChg chg="del">
            <ac:chgData name="윤 영균" userId="04c8a41705465635" providerId="LiveId" clId="{98AD3851-E699-4B5D-B21B-2D6865878AB2}" dt="2021-06-07T20:40:03.729" v="1733" actId="478"/>
            <ac:spMkLst>
              <pc:docMk/>
              <pc:sldMasterMk cId="778406065" sldId="2147483768"/>
              <pc:sldLayoutMk cId="608395192" sldId="2147483780"/>
              <ac:spMk id="10" creationId="{00000000-0000-0000-0000-000000000000}"/>
            </ac:spMkLst>
          </pc:spChg>
        </pc:sldLayoutChg>
        <pc:sldLayoutChg chg="delSp mod">
          <pc:chgData name="윤 영균" userId="04c8a41705465635" providerId="LiveId" clId="{98AD3851-E699-4B5D-B21B-2D6865878AB2}" dt="2021-06-07T20:40:09.667" v="1734" actId="478"/>
          <pc:sldLayoutMkLst>
            <pc:docMk/>
            <pc:sldMasterMk cId="778406065" sldId="2147483768"/>
            <pc:sldLayoutMk cId="608395192" sldId="2147483786"/>
          </pc:sldLayoutMkLst>
          <pc:spChg chg="del">
            <ac:chgData name="윤 영균" userId="04c8a41705465635" providerId="LiveId" clId="{98AD3851-E699-4B5D-B21B-2D6865878AB2}" dt="2021-06-07T20:40:09.667" v="1734" actId="478"/>
            <ac:spMkLst>
              <pc:docMk/>
              <pc:sldMasterMk cId="778406065" sldId="2147483768"/>
              <pc:sldLayoutMk cId="608395192" sldId="2147483786"/>
              <ac:spMk id="10" creationId="{00000000-0000-0000-0000-000000000000}"/>
            </ac:spMkLst>
          </pc:spChg>
        </pc:sldLayoutChg>
      </pc:sldMasterChg>
    </pc:docChg>
  </pc:docChgLst>
  <pc:docChgLst>
    <pc:chgData name="윤 영균" userId="04c8a41705465635" providerId="LiveId" clId="{AC7CCF31-04AC-42A2-AB57-FD327D8ED10B}"/>
    <pc:docChg chg="modSld">
      <pc:chgData name="윤 영균" userId="04c8a41705465635" providerId="LiveId" clId="{AC7CCF31-04AC-42A2-AB57-FD327D8ED10B}" dt="2021-06-08T20:40:57.955" v="3"/>
      <pc:docMkLst>
        <pc:docMk/>
      </pc:docMkLst>
      <pc:sldChg chg="addSp delSp modSp modTransition modAnim">
        <pc:chgData name="윤 영균" userId="04c8a41705465635" providerId="LiveId" clId="{AC7CCF31-04AC-42A2-AB57-FD327D8ED10B}" dt="2021-06-08T20:40:57.955" v="3"/>
        <pc:sldMkLst>
          <pc:docMk/>
          <pc:sldMk cId="0" sldId="287"/>
        </pc:sldMkLst>
        <pc:picChg chg="add del mod">
          <ac:chgData name="윤 영균" userId="04c8a41705465635" providerId="LiveId" clId="{AC7CCF31-04AC-42A2-AB57-FD327D8ED10B}" dt="2021-06-08T20:40:13.448" v="1"/>
          <ac:picMkLst>
            <pc:docMk/>
            <pc:sldMk cId="0" sldId="287"/>
            <ac:picMk id="2" creationId="{E9A5B8CE-A6AD-441C-B1E2-5DEC3C3B1117}"/>
          </ac:picMkLst>
        </pc:picChg>
        <pc:picChg chg="add del mod">
          <ac:chgData name="윤 영균" userId="04c8a41705465635" providerId="LiveId" clId="{AC7CCF31-04AC-42A2-AB57-FD327D8ED10B}" dt="2021-06-08T20:40:57.955" v="3"/>
          <ac:picMkLst>
            <pc:docMk/>
            <pc:sldMk cId="0" sldId="287"/>
            <ac:picMk id="3" creationId="{AE1C788D-9BA9-407A-8323-D25C0EEE1E98}"/>
          </ac:picMkLst>
        </pc:picChg>
      </pc:sldChg>
      <pc:sldChg chg="addSp delSp modSp modTransition modAnim">
        <pc:chgData name="윤 영균" userId="04c8a41705465635" providerId="LiveId" clId="{AC7CCF31-04AC-42A2-AB57-FD327D8ED10B}" dt="2021-06-08T20:40:57.955" v="3"/>
        <pc:sldMkLst>
          <pc:docMk/>
          <pc:sldMk cId="606557774" sldId="310"/>
        </pc:sldMkLst>
        <pc:picChg chg="add del mod">
          <ac:chgData name="윤 영균" userId="04c8a41705465635" providerId="LiveId" clId="{AC7CCF31-04AC-42A2-AB57-FD327D8ED10B}" dt="2021-06-08T20:40:13.448" v="1"/>
          <ac:picMkLst>
            <pc:docMk/>
            <pc:sldMk cId="606557774" sldId="310"/>
            <ac:picMk id="2" creationId="{A7CF6B0A-3860-409E-BCD1-E97DFC5731E3}"/>
          </ac:picMkLst>
        </pc:picChg>
        <pc:picChg chg="add del mod">
          <ac:chgData name="윤 영균" userId="04c8a41705465635" providerId="LiveId" clId="{AC7CCF31-04AC-42A2-AB57-FD327D8ED10B}" dt="2021-06-08T20:40:57.955" v="3"/>
          <ac:picMkLst>
            <pc:docMk/>
            <pc:sldMk cId="606557774" sldId="310"/>
            <ac:picMk id="3" creationId="{53E7C573-93F5-415A-95E0-09216251E52C}"/>
          </ac:picMkLst>
        </pc:picChg>
      </pc:sldChg>
      <pc:sldChg chg="addSp delSp modSp modTransition modAnim">
        <pc:chgData name="윤 영균" userId="04c8a41705465635" providerId="LiveId" clId="{AC7CCF31-04AC-42A2-AB57-FD327D8ED10B}" dt="2021-06-08T20:40:57.955" v="3"/>
        <pc:sldMkLst>
          <pc:docMk/>
          <pc:sldMk cId="267022912" sldId="313"/>
        </pc:sldMkLst>
        <pc:picChg chg="add del mod">
          <ac:chgData name="윤 영균" userId="04c8a41705465635" providerId="LiveId" clId="{AC7CCF31-04AC-42A2-AB57-FD327D8ED10B}" dt="2021-06-08T20:40:13.448" v="1"/>
          <ac:picMkLst>
            <pc:docMk/>
            <pc:sldMk cId="267022912" sldId="313"/>
            <ac:picMk id="2" creationId="{A4FF0C64-5298-4585-B6A3-B4E5DAF29E27}"/>
          </ac:picMkLst>
        </pc:picChg>
        <pc:picChg chg="add del mod">
          <ac:chgData name="윤 영균" userId="04c8a41705465635" providerId="LiveId" clId="{AC7CCF31-04AC-42A2-AB57-FD327D8ED10B}" dt="2021-06-08T20:40:57.955" v="3"/>
          <ac:picMkLst>
            <pc:docMk/>
            <pc:sldMk cId="267022912" sldId="313"/>
            <ac:picMk id="3" creationId="{29EC5BB2-3389-4D5D-8D30-F8778F37AEA6}"/>
          </ac:picMkLst>
        </pc:picChg>
      </pc:sldChg>
      <pc:sldChg chg="modTransition">
        <pc:chgData name="윤 영균" userId="04c8a41705465635" providerId="LiveId" clId="{AC7CCF31-04AC-42A2-AB57-FD327D8ED10B}" dt="2021-06-08T20:40:57.955" v="3"/>
        <pc:sldMkLst>
          <pc:docMk/>
          <pc:sldMk cId="3959212090" sldId="316"/>
        </pc:sldMkLst>
      </pc:sldChg>
      <pc:sldChg chg="addSp delSp modSp modTransition modAnim">
        <pc:chgData name="윤 영균" userId="04c8a41705465635" providerId="LiveId" clId="{AC7CCF31-04AC-42A2-AB57-FD327D8ED10B}" dt="2021-06-08T20:40:57.955" v="3"/>
        <pc:sldMkLst>
          <pc:docMk/>
          <pc:sldMk cId="2210299410" sldId="317"/>
        </pc:sldMkLst>
        <pc:picChg chg="add del mod">
          <ac:chgData name="윤 영균" userId="04c8a41705465635" providerId="LiveId" clId="{AC7CCF31-04AC-42A2-AB57-FD327D8ED10B}" dt="2021-06-08T20:40:13.448" v="1"/>
          <ac:picMkLst>
            <pc:docMk/>
            <pc:sldMk cId="2210299410" sldId="317"/>
            <ac:picMk id="2" creationId="{235B6FD8-35C4-455F-A4F4-FF37338C4028}"/>
          </ac:picMkLst>
        </pc:picChg>
        <pc:picChg chg="add del mod">
          <ac:chgData name="윤 영균" userId="04c8a41705465635" providerId="LiveId" clId="{AC7CCF31-04AC-42A2-AB57-FD327D8ED10B}" dt="2021-06-08T20:40:57.955" v="3"/>
          <ac:picMkLst>
            <pc:docMk/>
            <pc:sldMk cId="2210299410" sldId="317"/>
            <ac:picMk id="3" creationId="{CF9BEF2A-3002-40D5-9062-502326D198AB}"/>
          </ac:picMkLst>
        </pc:picChg>
      </pc:sldChg>
      <pc:sldChg chg="modTransition">
        <pc:chgData name="윤 영균" userId="04c8a41705465635" providerId="LiveId" clId="{AC7CCF31-04AC-42A2-AB57-FD327D8ED10B}" dt="2021-06-08T20:40:57.955" v="3"/>
        <pc:sldMkLst>
          <pc:docMk/>
          <pc:sldMk cId="2789638675" sldId="318"/>
        </pc:sldMkLst>
      </pc:sldChg>
      <pc:sldChg chg="modTransition">
        <pc:chgData name="윤 영균" userId="04c8a41705465635" providerId="LiveId" clId="{AC7CCF31-04AC-42A2-AB57-FD327D8ED10B}" dt="2021-06-08T20:40:57.955" v="3"/>
        <pc:sldMkLst>
          <pc:docMk/>
          <pc:sldMk cId="3166916696" sldId="319"/>
        </pc:sldMkLst>
      </pc:sldChg>
      <pc:sldChg chg="modTransition">
        <pc:chgData name="윤 영균" userId="04c8a41705465635" providerId="LiveId" clId="{AC7CCF31-04AC-42A2-AB57-FD327D8ED10B}" dt="2021-06-08T20:40:57.955" v="3"/>
        <pc:sldMkLst>
          <pc:docMk/>
          <pc:sldMk cId="1221768799" sldId="321"/>
        </pc:sldMkLst>
      </pc:sldChg>
      <pc:sldChg chg="modTransition">
        <pc:chgData name="윤 영균" userId="04c8a41705465635" providerId="LiveId" clId="{AC7CCF31-04AC-42A2-AB57-FD327D8ED10B}" dt="2021-06-08T20:40:57.955" v="3"/>
        <pc:sldMkLst>
          <pc:docMk/>
          <pc:sldMk cId="2416394104" sldId="332"/>
        </pc:sldMkLst>
      </pc:sldChg>
      <pc:sldChg chg="modTransition">
        <pc:chgData name="윤 영균" userId="04c8a41705465635" providerId="LiveId" clId="{AC7CCF31-04AC-42A2-AB57-FD327D8ED10B}" dt="2021-06-08T20:40:57.955" v="3"/>
        <pc:sldMkLst>
          <pc:docMk/>
          <pc:sldMk cId="3790575679" sldId="333"/>
        </pc:sldMkLst>
      </pc:sldChg>
      <pc:sldChg chg="modTransition">
        <pc:chgData name="윤 영균" userId="04c8a41705465635" providerId="LiveId" clId="{AC7CCF31-04AC-42A2-AB57-FD327D8ED10B}" dt="2021-06-08T20:40:57.955" v="3"/>
        <pc:sldMkLst>
          <pc:docMk/>
          <pc:sldMk cId="1409769587" sldId="334"/>
        </pc:sldMkLst>
      </pc:sldChg>
      <pc:sldChg chg="modTransition">
        <pc:chgData name="윤 영균" userId="04c8a41705465635" providerId="LiveId" clId="{AC7CCF31-04AC-42A2-AB57-FD327D8ED10B}" dt="2021-06-08T20:40:57.955" v="3"/>
        <pc:sldMkLst>
          <pc:docMk/>
          <pc:sldMk cId="2543058155" sldId="335"/>
        </pc:sldMkLst>
      </pc:sldChg>
      <pc:sldChg chg="modTransition">
        <pc:chgData name="윤 영균" userId="04c8a41705465635" providerId="LiveId" clId="{AC7CCF31-04AC-42A2-AB57-FD327D8ED10B}" dt="2021-06-08T20:40:57.955" v="3"/>
        <pc:sldMkLst>
          <pc:docMk/>
          <pc:sldMk cId="1040757928" sldId="336"/>
        </pc:sldMkLst>
      </pc:sldChg>
      <pc:sldChg chg="modTransition">
        <pc:chgData name="윤 영균" userId="04c8a41705465635" providerId="LiveId" clId="{AC7CCF31-04AC-42A2-AB57-FD327D8ED10B}" dt="2021-06-08T20:40:57.955" v="3"/>
        <pc:sldMkLst>
          <pc:docMk/>
          <pc:sldMk cId="836119672" sldId="337"/>
        </pc:sldMkLst>
      </pc:sldChg>
      <pc:sldChg chg="modTransition">
        <pc:chgData name="윤 영균" userId="04c8a41705465635" providerId="LiveId" clId="{AC7CCF31-04AC-42A2-AB57-FD327D8ED10B}" dt="2021-06-08T20:40:57.955" v="3"/>
        <pc:sldMkLst>
          <pc:docMk/>
          <pc:sldMk cId="3127954674" sldId="338"/>
        </pc:sldMkLst>
      </pc:sldChg>
      <pc:sldChg chg="modTransition">
        <pc:chgData name="윤 영균" userId="04c8a41705465635" providerId="LiveId" clId="{AC7CCF31-04AC-42A2-AB57-FD327D8ED10B}" dt="2021-06-08T20:40:57.955" v="3"/>
        <pc:sldMkLst>
          <pc:docMk/>
          <pc:sldMk cId="1249837751" sldId="339"/>
        </pc:sldMkLst>
      </pc:sldChg>
      <pc:sldChg chg="modTransition">
        <pc:chgData name="윤 영균" userId="04c8a41705465635" providerId="LiveId" clId="{AC7CCF31-04AC-42A2-AB57-FD327D8ED10B}" dt="2021-06-08T20:40:57.955" v="3"/>
        <pc:sldMkLst>
          <pc:docMk/>
          <pc:sldMk cId="2439797448" sldId="340"/>
        </pc:sldMkLst>
      </pc:sldChg>
      <pc:sldChg chg="modTransition">
        <pc:chgData name="윤 영균" userId="04c8a41705465635" providerId="LiveId" clId="{AC7CCF31-04AC-42A2-AB57-FD327D8ED10B}" dt="2021-06-08T20:40:57.955" v="3"/>
        <pc:sldMkLst>
          <pc:docMk/>
          <pc:sldMk cId="1486363933" sldId="341"/>
        </pc:sldMkLst>
      </pc:sldChg>
      <pc:sldChg chg="modTransition">
        <pc:chgData name="윤 영균" userId="04c8a41705465635" providerId="LiveId" clId="{AC7CCF31-04AC-42A2-AB57-FD327D8ED10B}" dt="2021-06-08T20:40:57.955" v="3"/>
        <pc:sldMkLst>
          <pc:docMk/>
          <pc:sldMk cId="2014413011" sldId="343"/>
        </pc:sldMkLst>
      </pc:sldChg>
      <pc:sldChg chg="modTransition">
        <pc:chgData name="윤 영균" userId="04c8a41705465635" providerId="LiveId" clId="{AC7CCF31-04AC-42A2-AB57-FD327D8ED10B}" dt="2021-06-08T20:40:57.955" v="3"/>
        <pc:sldMkLst>
          <pc:docMk/>
          <pc:sldMk cId="2824381295" sldId="344"/>
        </pc:sldMkLst>
      </pc:sldChg>
      <pc:sldChg chg="modTransition">
        <pc:chgData name="윤 영균" userId="04c8a41705465635" providerId="LiveId" clId="{AC7CCF31-04AC-42A2-AB57-FD327D8ED10B}" dt="2021-06-08T20:40:57.955" v="3"/>
        <pc:sldMkLst>
          <pc:docMk/>
          <pc:sldMk cId="155450989" sldId="345"/>
        </pc:sldMkLst>
      </pc:sldChg>
      <pc:sldChg chg="modTransition">
        <pc:chgData name="윤 영균" userId="04c8a41705465635" providerId="LiveId" clId="{AC7CCF31-04AC-42A2-AB57-FD327D8ED10B}" dt="2021-06-08T20:40:57.955" v="3"/>
        <pc:sldMkLst>
          <pc:docMk/>
          <pc:sldMk cId="2409641353" sldId="347"/>
        </pc:sldMkLst>
      </pc:sldChg>
      <pc:sldChg chg="modTransition">
        <pc:chgData name="윤 영균" userId="04c8a41705465635" providerId="LiveId" clId="{AC7CCF31-04AC-42A2-AB57-FD327D8ED10B}" dt="2021-06-08T20:40:57.955" v="3"/>
        <pc:sldMkLst>
          <pc:docMk/>
          <pc:sldMk cId="1889515171" sldId="348"/>
        </pc:sldMkLst>
      </pc:sldChg>
      <pc:sldChg chg="modTransition">
        <pc:chgData name="윤 영균" userId="04c8a41705465635" providerId="LiveId" clId="{AC7CCF31-04AC-42A2-AB57-FD327D8ED10B}" dt="2021-06-08T20:40:57.955" v="3"/>
        <pc:sldMkLst>
          <pc:docMk/>
          <pc:sldMk cId="2057108372" sldId="349"/>
        </pc:sldMkLst>
      </pc:sldChg>
      <pc:sldChg chg="modTransition">
        <pc:chgData name="윤 영균" userId="04c8a41705465635" providerId="LiveId" clId="{AC7CCF31-04AC-42A2-AB57-FD327D8ED10B}" dt="2021-06-08T20:40:57.955" v="3"/>
        <pc:sldMkLst>
          <pc:docMk/>
          <pc:sldMk cId="2809162542" sldId="350"/>
        </pc:sldMkLst>
      </pc:sldChg>
      <pc:sldChg chg="modTransition">
        <pc:chgData name="윤 영균" userId="04c8a41705465635" providerId="LiveId" clId="{AC7CCF31-04AC-42A2-AB57-FD327D8ED10B}" dt="2021-06-08T20:40:57.955" v="3"/>
        <pc:sldMkLst>
          <pc:docMk/>
          <pc:sldMk cId="4140399629" sldId="351"/>
        </pc:sldMkLst>
      </pc:sldChg>
      <pc:sldChg chg="modTransition">
        <pc:chgData name="윤 영균" userId="04c8a41705465635" providerId="LiveId" clId="{AC7CCF31-04AC-42A2-AB57-FD327D8ED10B}" dt="2021-06-08T20:40:57.955" v="3"/>
        <pc:sldMkLst>
          <pc:docMk/>
          <pc:sldMk cId="1569632968" sldId="352"/>
        </pc:sldMkLst>
      </pc:sldChg>
      <pc:sldChg chg="modTransition">
        <pc:chgData name="윤 영균" userId="04c8a41705465635" providerId="LiveId" clId="{AC7CCF31-04AC-42A2-AB57-FD327D8ED10B}" dt="2021-06-08T20:40:57.955" v="3"/>
        <pc:sldMkLst>
          <pc:docMk/>
          <pc:sldMk cId="1866361933" sldId="353"/>
        </pc:sldMkLst>
      </pc:sldChg>
      <pc:sldChg chg="modTransition">
        <pc:chgData name="윤 영균" userId="04c8a41705465635" providerId="LiveId" clId="{AC7CCF31-04AC-42A2-AB57-FD327D8ED10B}" dt="2021-06-08T20:40:57.955" v="3"/>
        <pc:sldMkLst>
          <pc:docMk/>
          <pc:sldMk cId="2486609287" sldId="354"/>
        </pc:sldMkLst>
      </pc:sldChg>
      <pc:sldChg chg="modTransition">
        <pc:chgData name="윤 영균" userId="04c8a41705465635" providerId="LiveId" clId="{AC7CCF31-04AC-42A2-AB57-FD327D8ED10B}" dt="2021-06-08T20:40:57.955" v="3"/>
        <pc:sldMkLst>
          <pc:docMk/>
          <pc:sldMk cId="3395727284" sldId="355"/>
        </pc:sldMkLst>
      </pc:sldChg>
      <pc:sldChg chg="modTransition">
        <pc:chgData name="윤 영균" userId="04c8a41705465635" providerId="LiveId" clId="{AC7CCF31-04AC-42A2-AB57-FD327D8ED10B}" dt="2021-06-08T20:40:57.955" v="3"/>
        <pc:sldMkLst>
          <pc:docMk/>
          <pc:sldMk cId="757560947" sldId="356"/>
        </pc:sldMkLst>
      </pc:sldChg>
      <pc:sldChg chg="modTransition">
        <pc:chgData name="윤 영균" userId="04c8a41705465635" providerId="LiveId" clId="{AC7CCF31-04AC-42A2-AB57-FD327D8ED10B}" dt="2021-06-08T20:40:57.955" v="3"/>
        <pc:sldMkLst>
          <pc:docMk/>
          <pc:sldMk cId="40203350" sldId="357"/>
        </pc:sldMkLst>
      </pc:sldChg>
      <pc:sldChg chg="modTransition">
        <pc:chgData name="윤 영균" userId="04c8a41705465635" providerId="LiveId" clId="{AC7CCF31-04AC-42A2-AB57-FD327D8ED10B}" dt="2021-06-08T20:40:57.955" v="3"/>
        <pc:sldMkLst>
          <pc:docMk/>
          <pc:sldMk cId="1661877120" sldId="358"/>
        </pc:sldMkLst>
      </pc:sldChg>
      <pc:sldChg chg="modTransition">
        <pc:chgData name="윤 영균" userId="04c8a41705465635" providerId="LiveId" clId="{AC7CCF31-04AC-42A2-AB57-FD327D8ED10B}" dt="2021-06-08T20:40:57.955" v="3"/>
        <pc:sldMkLst>
          <pc:docMk/>
          <pc:sldMk cId="2094979728" sldId="359"/>
        </pc:sldMkLst>
      </pc:sldChg>
      <pc:sldChg chg="modTransition">
        <pc:chgData name="윤 영균" userId="04c8a41705465635" providerId="LiveId" clId="{AC7CCF31-04AC-42A2-AB57-FD327D8ED10B}" dt="2021-06-08T20:40:57.955" v="3"/>
        <pc:sldMkLst>
          <pc:docMk/>
          <pc:sldMk cId="3465551674" sldId="361"/>
        </pc:sldMkLst>
      </pc:sldChg>
      <pc:sldChg chg="modTransition">
        <pc:chgData name="윤 영균" userId="04c8a41705465635" providerId="LiveId" clId="{AC7CCF31-04AC-42A2-AB57-FD327D8ED10B}" dt="2021-06-08T20:40:57.955" v="3"/>
        <pc:sldMkLst>
          <pc:docMk/>
          <pc:sldMk cId="3613934336" sldId="364"/>
        </pc:sldMkLst>
      </pc:sldChg>
      <pc:sldChg chg="modTransition">
        <pc:chgData name="윤 영균" userId="04c8a41705465635" providerId="LiveId" clId="{AC7CCF31-04AC-42A2-AB57-FD327D8ED10B}" dt="2021-06-08T20:40:57.955" v="3"/>
        <pc:sldMkLst>
          <pc:docMk/>
          <pc:sldMk cId="115622736" sldId="366"/>
        </pc:sldMkLst>
      </pc:sldChg>
      <pc:sldChg chg="modTransition">
        <pc:chgData name="윤 영균" userId="04c8a41705465635" providerId="LiveId" clId="{AC7CCF31-04AC-42A2-AB57-FD327D8ED10B}" dt="2021-06-08T20:40:57.955" v="3"/>
        <pc:sldMkLst>
          <pc:docMk/>
          <pc:sldMk cId="29882805" sldId="372"/>
        </pc:sldMkLst>
      </pc:sldChg>
      <pc:sldChg chg="modTransition">
        <pc:chgData name="윤 영균" userId="04c8a41705465635" providerId="LiveId" clId="{AC7CCF31-04AC-42A2-AB57-FD327D8ED10B}" dt="2021-06-08T20:40:57.955" v="3"/>
        <pc:sldMkLst>
          <pc:docMk/>
          <pc:sldMk cId="3702452647" sldId="375"/>
        </pc:sldMkLst>
      </pc:sldChg>
      <pc:sldChg chg="modTransition">
        <pc:chgData name="윤 영균" userId="04c8a41705465635" providerId="LiveId" clId="{AC7CCF31-04AC-42A2-AB57-FD327D8ED10B}" dt="2021-06-08T20:40:57.955" v="3"/>
        <pc:sldMkLst>
          <pc:docMk/>
          <pc:sldMk cId="4141155275" sldId="376"/>
        </pc:sldMkLst>
      </pc:sldChg>
      <pc:sldChg chg="modTransition">
        <pc:chgData name="윤 영균" userId="04c8a41705465635" providerId="LiveId" clId="{AC7CCF31-04AC-42A2-AB57-FD327D8ED10B}" dt="2021-06-08T20:40:57.955" v="3"/>
        <pc:sldMkLst>
          <pc:docMk/>
          <pc:sldMk cId="1941408940" sldId="377"/>
        </pc:sldMkLst>
      </pc:sldChg>
      <pc:sldChg chg="modTransition">
        <pc:chgData name="윤 영균" userId="04c8a41705465635" providerId="LiveId" clId="{AC7CCF31-04AC-42A2-AB57-FD327D8ED10B}" dt="2021-06-08T20:40:57.955" v="3"/>
        <pc:sldMkLst>
          <pc:docMk/>
          <pc:sldMk cId="2948079436" sldId="378"/>
        </pc:sldMkLst>
      </pc:sldChg>
      <pc:sldChg chg="modTransition">
        <pc:chgData name="윤 영균" userId="04c8a41705465635" providerId="LiveId" clId="{AC7CCF31-04AC-42A2-AB57-FD327D8ED10B}" dt="2021-06-08T20:40:57.955" v="3"/>
        <pc:sldMkLst>
          <pc:docMk/>
          <pc:sldMk cId="738964931" sldId="379"/>
        </pc:sldMkLst>
      </pc:sldChg>
      <pc:sldChg chg="modTransition">
        <pc:chgData name="윤 영균" userId="04c8a41705465635" providerId="LiveId" clId="{AC7CCF31-04AC-42A2-AB57-FD327D8ED10B}" dt="2021-06-08T20:40:57.955" v="3"/>
        <pc:sldMkLst>
          <pc:docMk/>
          <pc:sldMk cId="3085184246" sldId="382"/>
        </pc:sldMkLst>
      </pc:sldChg>
      <pc:sldChg chg="modTransition">
        <pc:chgData name="윤 영균" userId="04c8a41705465635" providerId="LiveId" clId="{AC7CCF31-04AC-42A2-AB57-FD327D8ED10B}" dt="2021-06-08T20:40:57.955" v="3"/>
        <pc:sldMkLst>
          <pc:docMk/>
          <pc:sldMk cId="823031920" sldId="384"/>
        </pc:sldMkLst>
      </pc:sldChg>
      <pc:sldChg chg="modTransition">
        <pc:chgData name="윤 영균" userId="04c8a41705465635" providerId="LiveId" clId="{AC7CCF31-04AC-42A2-AB57-FD327D8ED10B}" dt="2021-06-08T20:40:57.955" v="3"/>
        <pc:sldMkLst>
          <pc:docMk/>
          <pc:sldMk cId="2304863951" sldId="385"/>
        </pc:sldMkLst>
      </pc:sldChg>
      <pc:sldChg chg="modTransition">
        <pc:chgData name="윤 영균" userId="04c8a41705465635" providerId="LiveId" clId="{AC7CCF31-04AC-42A2-AB57-FD327D8ED10B}" dt="2021-06-08T20:40:57.955" v="3"/>
        <pc:sldMkLst>
          <pc:docMk/>
          <pc:sldMk cId="1105883181" sldId="386"/>
        </pc:sldMkLst>
      </pc:sldChg>
      <pc:sldChg chg="modTransition">
        <pc:chgData name="윤 영균" userId="04c8a41705465635" providerId="LiveId" clId="{AC7CCF31-04AC-42A2-AB57-FD327D8ED10B}" dt="2021-06-08T20:40:57.955" v="3"/>
        <pc:sldMkLst>
          <pc:docMk/>
          <pc:sldMk cId="1850843034" sldId="387"/>
        </pc:sldMkLst>
      </pc:sldChg>
      <pc:sldChg chg="modTransition">
        <pc:chgData name="윤 영균" userId="04c8a41705465635" providerId="LiveId" clId="{AC7CCF31-04AC-42A2-AB57-FD327D8ED10B}" dt="2021-06-08T20:40:57.955" v="3"/>
        <pc:sldMkLst>
          <pc:docMk/>
          <pc:sldMk cId="1415652995" sldId="389"/>
        </pc:sldMkLst>
      </pc:sldChg>
      <pc:sldChg chg="modTransition">
        <pc:chgData name="윤 영균" userId="04c8a41705465635" providerId="LiveId" clId="{AC7CCF31-04AC-42A2-AB57-FD327D8ED10B}" dt="2021-06-08T20:40:57.955" v="3"/>
        <pc:sldMkLst>
          <pc:docMk/>
          <pc:sldMk cId="2543447326" sldId="390"/>
        </pc:sldMkLst>
      </pc:sldChg>
      <pc:sldChg chg="modTransition">
        <pc:chgData name="윤 영균" userId="04c8a41705465635" providerId="LiveId" clId="{AC7CCF31-04AC-42A2-AB57-FD327D8ED10B}" dt="2021-06-08T20:40:57.955" v="3"/>
        <pc:sldMkLst>
          <pc:docMk/>
          <pc:sldMk cId="2331678177" sldId="391"/>
        </pc:sldMkLst>
      </pc:sldChg>
      <pc:sldChg chg="modTransition">
        <pc:chgData name="윤 영균" userId="04c8a41705465635" providerId="LiveId" clId="{AC7CCF31-04AC-42A2-AB57-FD327D8ED10B}" dt="2021-06-08T20:40:57.955" v="3"/>
        <pc:sldMkLst>
          <pc:docMk/>
          <pc:sldMk cId="643705848" sldId="392"/>
        </pc:sldMkLst>
      </pc:sldChg>
      <pc:sldChg chg="modTransition">
        <pc:chgData name="윤 영균" userId="04c8a41705465635" providerId="LiveId" clId="{AC7CCF31-04AC-42A2-AB57-FD327D8ED10B}" dt="2021-06-08T20:40:57.955" v="3"/>
        <pc:sldMkLst>
          <pc:docMk/>
          <pc:sldMk cId="1890649053" sldId="393"/>
        </pc:sldMkLst>
      </pc:sldChg>
      <pc:sldChg chg="modTransition">
        <pc:chgData name="윤 영균" userId="04c8a41705465635" providerId="LiveId" clId="{AC7CCF31-04AC-42A2-AB57-FD327D8ED10B}" dt="2021-06-08T20:40:57.955" v="3"/>
        <pc:sldMkLst>
          <pc:docMk/>
          <pc:sldMk cId="2009430576" sldId="394"/>
        </pc:sldMkLst>
      </pc:sldChg>
      <pc:sldChg chg="modTransition">
        <pc:chgData name="윤 영균" userId="04c8a41705465635" providerId="LiveId" clId="{AC7CCF31-04AC-42A2-AB57-FD327D8ED10B}" dt="2021-06-08T20:40:57.955" v="3"/>
        <pc:sldMkLst>
          <pc:docMk/>
          <pc:sldMk cId="427828415" sldId="395"/>
        </pc:sldMkLst>
      </pc:sldChg>
      <pc:sldChg chg="modTransition">
        <pc:chgData name="윤 영균" userId="04c8a41705465635" providerId="LiveId" clId="{AC7CCF31-04AC-42A2-AB57-FD327D8ED10B}" dt="2021-06-08T20:40:57.955" v="3"/>
        <pc:sldMkLst>
          <pc:docMk/>
          <pc:sldMk cId="2179403365" sldId="396"/>
        </pc:sldMkLst>
      </pc:sldChg>
      <pc:sldChg chg="modTransition">
        <pc:chgData name="윤 영균" userId="04c8a41705465635" providerId="LiveId" clId="{AC7CCF31-04AC-42A2-AB57-FD327D8ED10B}" dt="2021-06-08T20:40:57.955" v="3"/>
        <pc:sldMkLst>
          <pc:docMk/>
          <pc:sldMk cId="3880724481" sldId="397"/>
        </pc:sldMkLst>
      </pc:sldChg>
      <pc:sldChg chg="modTransition">
        <pc:chgData name="윤 영균" userId="04c8a41705465635" providerId="LiveId" clId="{AC7CCF31-04AC-42A2-AB57-FD327D8ED10B}" dt="2021-06-08T20:40:57.955" v="3"/>
        <pc:sldMkLst>
          <pc:docMk/>
          <pc:sldMk cId="1116189551" sldId="401"/>
        </pc:sldMkLst>
      </pc:sldChg>
      <pc:sldChg chg="modTransition">
        <pc:chgData name="윤 영균" userId="04c8a41705465635" providerId="LiveId" clId="{AC7CCF31-04AC-42A2-AB57-FD327D8ED10B}" dt="2021-06-08T20:40:57.955" v="3"/>
        <pc:sldMkLst>
          <pc:docMk/>
          <pc:sldMk cId="2120078527" sldId="402"/>
        </pc:sldMkLst>
      </pc:sldChg>
      <pc:sldChg chg="modTransition">
        <pc:chgData name="윤 영균" userId="04c8a41705465635" providerId="LiveId" clId="{AC7CCF31-04AC-42A2-AB57-FD327D8ED10B}" dt="2021-06-08T20:40:57.955" v="3"/>
        <pc:sldMkLst>
          <pc:docMk/>
          <pc:sldMk cId="2583148593" sldId="403"/>
        </pc:sldMkLst>
      </pc:sldChg>
      <pc:sldChg chg="modTransition">
        <pc:chgData name="윤 영균" userId="04c8a41705465635" providerId="LiveId" clId="{AC7CCF31-04AC-42A2-AB57-FD327D8ED10B}" dt="2021-06-08T20:40:57.955" v="3"/>
        <pc:sldMkLst>
          <pc:docMk/>
          <pc:sldMk cId="2690985278" sldId="405"/>
        </pc:sldMkLst>
      </pc:sldChg>
      <pc:sldChg chg="modTransition">
        <pc:chgData name="윤 영균" userId="04c8a41705465635" providerId="LiveId" clId="{AC7CCF31-04AC-42A2-AB57-FD327D8ED10B}" dt="2021-06-08T20:40:57.955" v="3"/>
        <pc:sldMkLst>
          <pc:docMk/>
          <pc:sldMk cId="2766485560" sldId="407"/>
        </pc:sldMkLst>
      </pc:sldChg>
      <pc:sldChg chg="modTransition">
        <pc:chgData name="윤 영균" userId="04c8a41705465635" providerId="LiveId" clId="{AC7CCF31-04AC-42A2-AB57-FD327D8ED10B}" dt="2021-06-08T20:40:57.955" v="3"/>
        <pc:sldMkLst>
          <pc:docMk/>
          <pc:sldMk cId="3064240608" sldId="408"/>
        </pc:sldMkLst>
      </pc:sldChg>
      <pc:sldChg chg="modTransition">
        <pc:chgData name="윤 영균" userId="04c8a41705465635" providerId="LiveId" clId="{AC7CCF31-04AC-42A2-AB57-FD327D8ED10B}" dt="2021-06-08T20:40:57.955" v="3"/>
        <pc:sldMkLst>
          <pc:docMk/>
          <pc:sldMk cId="240042848" sldId="409"/>
        </pc:sldMkLst>
      </pc:sldChg>
      <pc:sldChg chg="modTransition">
        <pc:chgData name="윤 영균" userId="04c8a41705465635" providerId="LiveId" clId="{AC7CCF31-04AC-42A2-AB57-FD327D8ED10B}" dt="2021-06-08T20:40:57.955" v="3"/>
        <pc:sldMkLst>
          <pc:docMk/>
          <pc:sldMk cId="2084325036" sldId="410"/>
        </pc:sldMkLst>
      </pc:sldChg>
      <pc:sldChg chg="modTransition">
        <pc:chgData name="윤 영균" userId="04c8a41705465635" providerId="LiveId" clId="{AC7CCF31-04AC-42A2-AB57-FD327D8ED10B}" dt="2021-06-08T20:40:57.955" v="3"/>
        <pc:sldMkLst>
          <pc:docMk/>
          <pc:sldMk cId="2342271247" sldId="412"/>
        </pc:sldMkLst>
      </pc:sldChg>
      <pc:sldChg chg="modTransition">
        <pc:chgData name="윤 영균" userId="04c8a41705465635" providerId="LiveId" clId="{AC7CCF31-04AC-42A2-AB57-FD327D8ED10B}" dt="2021-06-08T20:40:57.955" v="3"/>
        <pc:sldMkLst>
          <pc:docMk/>
          <pc:sldMk cId="2374861951" sldId="413"/>
        </pc:sldMkLst>
      </pc:sldChg>
      <pc:sldChg chg="modTransition">
        <pc:chgData name="윤 영균" userId="04c8a41705465635" providerId="LiveId" clId="{AC7CCF31-04AC-42A2-AB57-FD327D8ED10B}" dt="2021-06-08T20:40:57.955" v="3"/>
        <pc:sldMkLst>
          <pc:docMk/>
          <pc:sldMk cId="139103156" sldId="414"/>
        </pc:sldMkLst>
      </pc:sldChg>
      <pc:sldChg chg="modTransition">
        <pc:chgData name="윤 영균" userId="04c8a41705465635" providerId="LiveId" clId="{AC7CCF31-04AC-42A2-AB57-FD327D8ED10B}" dt="2021-06-08T20:40:57.955" v="3"/>
        <pc:sldMkLst>
          <pc:docMk/>
          <pc:sldMk cId="3403614434" sldId="415"/>
        </pc:sldMkLst>
      </pc:sldChg>
      <pc:sldChg chg="modTransition">
        <pc:chgData name="윤 영균" userId="04c8a41705465635" providerId="LiveId" clId="{AC7CCF31-04AC-42A2-AB57-FD327D8ED10B}" dt="2021-06-08T20:40:57.955" v="3"/>
        <pc:sldMkLst>
          <pc:docMk/>
          <pc:sldMk cId="609691034" sldId="416"/>
        </pc:sldMkLst>
      </pc:sldChg>
      <pc:sldChg chg="modTransition">
        <pc:chgData name="윤 영균" userId="04c8a41705465635" providerId="LiveId" clId="{AC7CCF31-04AC-42A2-AB57-FD327D8ED10B}" dt="2021-06-08T20:40:57.955" v="3"/>
        <pc:sldMkLst>
          <pc:docMk/>
          <pc:sldMk cId="554492674" sldId="417"/>
        </pc:sldMkLst>
      </pc:sldChg>
      <pc:sldChg chg="modTransition">
        <pc:chgData name="윤 영균" userId="04c8a41705465635" providerId="LiveId" clId="{AC7CCF31-04AC-42A2-AB57-FD327D8ED10B}" dt="2021-06-08T20:40:57.955" v="3"/>
        <pc:sldMkLst>
          <pc:docMk/>
          <pc:sldMk cId="1508638246" sldId="418"/>
        </pc:sldMkLst>
      </pc:sldChg>
      <pc:sldChg chg="modTransition">
        <pc:chgData name="윤 영균" userId="04c8a41705465635" providerId="LiveId" clId="{AC7CCF31-04AC-42A2-AB57-FD327D8ED10B}" dt="2021-06-08T20:40:57.955" v="3"/>
        <pc:sldMkLst>
          <pc:docMk/>
          <pc:sldMk cId="2145638874" sldId="419"/>
        </pc:sldMkLst>
      </pc:sldChg>
      <pc:sldChg chg="modTransition">
        <pc:chgData name="윤 영균" userId="04c8a41705465635" providerId="LiveId" clId="{AC7CCF31-04AC-42A2-AB57-FD327D8ED10B}" dt="2021-06-08T20:40:57.955" v="3"/>
        <pc:sldMkLst>
          <pc:docMk/>
          <pc:sldMk cId="430145336" sldId="420"/>
        </pc:sldMkLst>
      </pc:sldChg>
      <pc:sldChg chg="modTransition">
        <pc:chgData name="윤 영균" userId="04c8a41705465635" providerId="LiveId" clId="{AC7CCF31-04AC-42A2-AB57-FD327D8ED10B}" dt="2021-06-08T20:40:57.955" v="3"/>
        <pc:sldMkLst>
          <pc:docMk/>
          <pc:sldMk cId="1248511811" sldId="421"/>
        </pc:sldMkLst>
      </pc:sldChg>
      <pc:sldChg chg="modTransition">
        <pc:chgData name="윤 영균" userId="04c8a41705465635" providerId="LiveId" clId="{AC7CCF31-04AC-42A2-AB57-FD327D8ED10B}" dt="2021-06-08T20:40:57.955" v="3"/>
        <pc:sldMkLst>
          <pc:docMk/>
          <pc:sldMk cId="2989878196" sldId="422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9099" cy="496967"/>
          </a:xfrm>
          <a:prstGeom prst="rect">
            <a:avLst/>
          </a:prstGeom>
        </p:spPr>
        <p:txBody>
          <a:bodyPr vert="horz" lIns="91815" tIns="45907" rIns="91815" bIns="45907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4940" y="0"/>
            <a:ext cx="2949099" cy="496967"/>
          </a:xfrm>
          <a:prstGeom prst="rect">
            <a:avLst/>
          </a:prstGeom>
        </p:spPr>
        <p:txBody>
          <a:bodyPr vert="horz" lIns="91815" tIns="45907" rIns="91815" bIns="45907" rtlCol="0"/>
          <a:lstStyle>
            <a:lvl1pPr algn="r">
              <a:defRPr sz="1200"/>
            </a:lvl1pPr>
          </a:lstStyle>
          <a:p>
            <a:fld id="{24DFBBAD-CF51-4FA8-8814-5F33CDE7218D}" type="datetimeFigureOut">
              <a:rPr lang="ko-KR" altLang="en-US" smtClean="0"/>
              <a:pPr/>
              <a:t>2021-06-09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2075" y="746125"/>
            <a:ext cx="6621463" cy="3725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815" tIns="45907" rIns="91815" bIns="45907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0562" y="4721186"/>
            <a:ext cx="5444490" cy="4472702"/>
          </a:xfrm>
          <a:prstGeom prst="rect">
            <a:avLst/>
          </a:prstGeom>
        </p:spPr>
        <p:txBody>
          <a:bodyPr vert="horz" lIns="91815" tIns="45907" rIns="91815" bIns="45907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1" y="9440646"/>
            <a:ext cx="2949099" cy="496967"/>
          </a:xfrm>
          <a:prstGeom prst="rect">
            <a:avLst/>
          </a:prstGeom>
        </p:spPr>
        <p:txBody>
          <a:bodyPr vert="horz" lIns="91815" tIns="45907" rIns="91815" bIns="45907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4940" y="9440646"/>
            <a:ext cx="2949099" cy="496967"/>
          </a:xfrm>
          <a:prstGeom prst="rect">
            <a:avLst/>
          </a:prstGeom>
        </p:spPr>
        <p:txBody>
          <a:bodyPr vert="horz" lIns="91815" tIns="45907" rIns="91815" bIns="45907" rtlCol="0" anchor="b"/>
          <a:lstStyle>
            <a:lvl1pPr algn="r">
              <a:defRPr sz="1200"/>
            </a:lvl1pPr>
          </a:lstStyle>
          <a:p>
            <a:fld id="{5C2B20BF-27CD-4C66-878F-3D50775A619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28266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ko-KR" altLang="en-US"/>
              <a:t>뇌졸중의 유형은 크게 두 가지</a:t>
            </a:r>
            <a:r>
              <a:rPr lang="en-US" altLang="ko-KR"/>
              <a:t> : </a:t>
            </a:r>
            <a:r>
              <a:rPr lang="ko-KR" altLang="en-US"/>
              <a:t>혈관이 막힌 뇌경색</a:t>
            </a:r>
            <a:r>
              <a:rPr lang="en-US" altLang="ko-KR"/>
              <a:t>, </a:t>
            </a:r>
            <a:r>
              <a:rPr lang="ko-KR" altLang="en-US"/>
              <a:t>혈관이 터진 뇌출혈</a:t>
            </a:r>
            <a:endParaRPr lang="en-US" altLang="ko-KR"/>
          </a:p>
          <a:p>
            <a:pPr marL="171450" indent="-171450">
              <a:buFontTx/>
              <a:buChar char="-"/>
            </a:pPr>
            <a:r>
              <a:rPr lang="ko-KR" altLang="en-US"/>
              <a:t>뇌경색 후 </a:t>
            </a:r>
            <a:r>
              <a:rPr lang="en-US" altLang="ko-KR"/>
              <a:t>4</a:t>
            </a:r>
            <a:r>
              <a:rPr lang="ko-KR" altLang="en-US"/>
              <a:t>시간 </a:t>
            </a:r>
            <a:r>
              <a:rPr lang="en-US" altLang="ko-KR"/>
              <a:t>30</a:t>
            </a:r>
            <a:r>
              <a:rPr lang="ko-KR" altLang="en-US"/>
              <a:t>분 이내 </a:t>
            </a:r>
            <a:r>
              <a:rPr lang="en-US" altLang="ko-KR"/>
              <a:t>: </a:t>
            </a:r>
            <a:r>
              <a:rPr lang="ko-KR" altLang="en-US"/>
              <a:t>정맥 내 혈전 용해제 투여</a:t>
            </a:r>
            <a:r>
              <a:rPr lang="en-US" altLang="ko-KR"/>
              <a:t> </a:t>
            </a:r>
            <a:r>
              <a:rPr lang="ko-KR" altLang="en-US"/>
              <a:t>치료 가능</a:t>
            </a:r>
            <a:endParaRPr lang="en-US" altLang="ko-KR"/>
          </a:p>
          <a:p>
            <a:pPr marL="171450" indent="-171450">
              <a:buFontTx/>
              <a:buChar char="-"/>
            </a:pPr>
            <a:r>
              <a:rPr lang="ko-KR" altLang="en-US"/>
              <a:t>뇌경색 후 </a:t>
            </a:r>
            <a:r>
              <a:rPr lang="en-US" altLang="ko-KR"/>
              <a:t>6</a:t>
            </a:r>
            <a:r>
              <a:rPr lang="ko-KR" altLang="en-US"/>
              <a:t>시간 이내 </a:t>
            </a:r>
            <a:r>
              <a:rPr lang="en-US" altLang="ko-KR"/>
              <a:t>:</a:t>
            </a:r>
            <a:r>
              <a:rPr lang="ko-KR" altLang="en-US"/>
              <a:t> 동맥 내 혈전제거술 치료 가능</a:t>
            </a:r>
            <a:endParaRPr lang="en-US" altLang="ko-KR"/>
          </a:p>
          <a:p>
            <a:pPr marL="171450" indent="-171450">
              <a:buFontTx/>
              <a:buChar char="-"/>
            </a:pPr>
            <a:r>
              <a:rPr lang="ko-KR" altLang="en-US"/>
              <a:t>골든타임 이내에 시술을 통해 뇌경색의 악화와 후유증 발생을 최소화</a:t>
            </a:r>
            <a:endParaRPr lang="en-US" altLang="ko-KR"/>
          </a:p>
          <a:p>
            <a:pPr marL="171450" indent="-171450">
              <a:buFontTx/>
              <a:buChar char="-"/>
            </a:pPr>
            <a:r>
              <a:rPr lang="ko-KR" altLang="en-US"/>
              <a:t>최근에는 일부 경우에 한해 </a:t>
            </a:r>
            <a:r>
              <a:rPr lang="en-US" altLang="ko-KR"/>
              <a:t>16</a:t>
            </a:r>
            <a:r>
              <a:rPr lang="ko-KR" altLang="en-US"/>
              <a:t>시간</a:t>
            </a:r>
            <a:r>
              <a:rPr lang="en-US" altLang="ko-KR"/>
              <a:t>~24</a:t>
            </a:r>
            <a:r>
              <a:rPr lang="ko-KR" altLang="en-US"/>
              <a:t>시간 이내에도 동맥 내 혈전제거술을 시도해 볼 수 있는 가능성 열려</a:t>
            </a:r>
            <a:endParaRPr lang="en-US" altLang="ko-KR"/>
          </a:p>
          <a:p>
            <a:pPr marL="171450" indent="-171450">
              <a:buFontTx/>
              <a:buChar char="-"/>
            </a:pPr>
            <a:endParaRPr lang="en-US" altLang="ko-KR"/>
          </a:p>
          <a:p>
            <a:pPr marL="171450" indent="-171450">
              <a:buFontTx/>
              <a:buChar char="-"/>
            </a:pPr>
            <a:r>
              <a:rPr lang="ko-KR" altLang="en-US"/>
              <a:t>비약적인 뇌경색 치료 방법의 발전에도 불구</a:t>
            </a:r>
            <a:r>
              <a:rPr lang="en-US" altLang="ko-KR"/>
              <a:t>, </a:t>
            </a:r>
            <a:r>
              <a:rPr lang="ko-KR" altLang="en-US"/>
              <a:t>골든타임</a:t>
            </a:r>
            <a:r>
              <a:rPr lang="en-US" altLang="ko-KR"/>
              <a:t> 4</a:t>
            </a:r>
            <a:r>
              <a:rPr lang="ko-KR" altLang="en-US"/>
              <a:t>시간</a:t>
            </a:r>
            <a:r>
              <a:rPr lang="en-US" altLang="ko-KR"/>
              <a:t>30</a:t>
            </a:r>
            <a:r>
              <a:rPr lang="ko-KR" altLang="en-US"/>
              <a:t>분 이내 병원 내원 환자는 </a:t>
            </a:r>
            <a:r>
              <a:rPr lang="en-US" altLang="ko-KR"/>
              <a:t>10</a:t>
            </a:r>
            <a:r>
              <a:rPr lang="ko-KR" altLang="en-US"/>
              <a:t>명중 </a:t>
            </a:r>
            <a:r>
              <a:rPr lang="en-US" altLang="ko-KR"/>
              <a:t>4</a:t>
            </a:r>
            <a:r>
              <a:rPr lang="ko-KR" altLang="en-US"/>
              <a:t>명 뿐이며</a:t>
            </a:r>
            <a:r>
              <a:rPr lang="en-US" altLang="ko-KR"/>
              <a:t>,</a:t>
            </a:r>
            <a:br>
              <a:rPr lang="en-US" altLang="ko-KR"/>
            </a:br>
            <a:r>
              <a:rPr lang="ko-KR" altLang="en-US"/>
              <a:t>실제 정맥 내 혈전 용해제를 투여 받은 환자는 전국적으로 </a:t>
            </a:r>
            <a:r>
              <a:rPr lang="en-US" altLang="ko-KR"/>
              <a:t>9.6%</a:t>
            </a:r>
            <a:r>
              <a:rPr lang="ko-KR" altLang="en-US"/>
              <a:t>에 불과함</a:t>
            </a:r>
            <a:endParaRPr lang="en-US" altLang="ko-KR"/>
          </a:p>
          <a:p>
            <a:pPr marL="171450" indent="-171450">
              <a:buFontTx/>
              <a:buChar char="-"/>
            </a:pPr>
            <a:r>
              <a:rPr lang="ko-KR" altLang="en-US"/>
              <a:t>환자 스스로가 평소 뇌경색 의심 증상</a:t>
            </a:r>
            <a:r>
              <a:rPr lang="en-US" altLang="ko-KR"/>
              <a:t>(</a:t>
            </a:r>
            <a:r>
              <a:rPr lang="ko-KR" altLang="en-US"/>
              <a:t>어눌한 언어</a:t>
            </a:r>
            <a:r>
              <a:rPr lang="en-US" altLang="ko-KR"/>
              <a:t>, </a:t>
            </a:r>
            <a:r>
              <a:rPr lang="ko-KR" altLang="en-US"/>
              <a:t>얼굴 마비</a:t>
            </a:r>
            <a:r>
              <a:rPr lang="en-US" altLang="ko-KR"/>
              <a:t>, </a:t>
            </a:r>
            <a:r>
              <a:rPr lang="ko-KR" altLang="en-US"/>
              <a:t>편마비</a:t>
            </a:r>
            <a:r>
              <a:rPr lang="en-US" altLang="ko-KR"/>
              <a:t>, </a:t>
            </a:r>
            <a:r>
              <a:rPr lang="ko-KR" altLang="en-US"/>
              <a:t>걸을 때 한쪽으로 넘어지는 증상 등</a:t>
            </a:r>
            <a:r>
              <a:rPr lang="en-US" altLang="ko-KR"/>
              <a:t>)</a:t>
            </a:r>
            <a:r>
              <a:rPr lang="ko-KR" altLang="en-US"/>
              <a:t>을 숙지하고</a:t>
            </a:r>
            <a:br>
              <a:rPr lang="en-US" altLang="ko-KR"/>
            </a:br>
            <a:r>
              <a:rPr lang="ko-KR" altLang="en-US"/>
              <a:t>예의주시하는 것이 관건</a:t>
            </a:r>
            <a:br>
              <a:rPr lang="en-US" altLang="ko-KR"/>
            </a:br>
            <a:endParaRPr lang="en-US" altLang="ko-KR"/>
          </a:p>
          <a:p>
            <a:pPr marL="171450" indent="-171450">
              <a:buFontTx/>
              <a:buChar char="-"/>
            </a:pPr>
            <a:r>
              <a:rPr lang="ko-KR" altLang="en-US"/>
              <a:t>대표적인 뇌경색 위험인자 </a:t>
            </a:r>
            <a:r>
              <a:rPr lang="en-US" altLang="ko-KR"/>
              <a:t>: </a:t>
            </a:r>
            <a:r>
              <a:rPr lang="ko-KR" altLang="en-US"/>
              <a:t>고혈압</a:t>
            </a:r>
            <a:r>
              <a:rPr lang="en-US" altLang="ko-KR"/>
              <a:t>, </a:t>
            </a:r>
            <a:r>
              <a:rPr lang="ko-KR" altLang="en-US"/>
              <a:t>당뇨</a:t>
            </a:r>
            <a:r>
              <a:rPr lang="en-US" altLang="ko-KR"/>
              <a:t>, </a:t>
            </a:r>
            <a:r>
              <a:rPr lang="ko-KR" altLang="en-US"/>
              <a:t>고지혈증</a:t>
            </a:r>
            <a:r>
              <a:rPr lang="en-US" altLang="ko-KR"/>
              <a:t>, </a:t>
            </a:r>
            <a:r>
              <a:rPr lang="ko-KR" altLang="en-US"/>
              <a:t>흡연</a:t>
            </a:r>
            <a:r>
              <a:rPr lang="en-US" altLang="ko-KR"/>
              <a:t>, </a:t>
            </a:r>
            <a:r>
              <a:rPr lang="ko-KR" altLang="en-US"/>
              <a:t>비만</a:t>
            </a:r>
            <a:r>
              <a:rPr lang="en-US" altLang="ko-KR"/>
              <a:t>, </a:t>
            </a:r>
            <a:r>
              <a:rPr lang="ko-KR" altLang="en-US"/>
              <a:t>심방세동</a:t>
            </a:r>
            <a:endParaRPr lang="en-US" altLang="ko-KR"/>
          </a:p>
          <a:p>
            <a:pPr marL="171450" indent="-171450">
              <a:buFontTx/>
              <a:buChar char="-"/>
            </a:pPr>
            <a:r>
              <a:rPr lang="ko-KR" altLang="en-US"/>
              <a:t>뇌경색 위험인자를 가진 사람은 평소 뇌경색 의심 증상</a:t>
            </a:r>
            <a:r>
              <a:rPr lang="en-US" altLang="ko-KR"/>
              <a:t>, </a:t>
            </a:r>
            <a:r>
              <a:rPr lang="ko-KR" altLang="en-US"/>
              <a:t>뇌경색 전문 병원을 미리 알아 둘 필요성</a:t>
            </a:r>
            <a:br>
              <a:rPr lang="en-US" altLang="ko-KR"/>
            </a:br>
            <a:endParaRPr lang="en-US" altLang="ko-KR"/>
          </a:p>
          <a:p>
            <a:pPr marL="171450" indent="-171450">
              <a:buFontTx/>
              <a:buChar char="-"/>
            </a:pPr>
            <a:r>
              <a:rPr lang="ko-KR" altLang="en-US"/>
              <a:t>뇌경색 위험인자에 대한 자가설문을 통해 뇌졸증</a:t>
            </a:r>
            <a:r>
              <a:rPr lang="en-US" altLang="ko-KR"/>
              <a:t>(</a:t>
            </a:r>
            <a:r>
              <a:rPr lang="ko-KR" altLang="en-US"/>
              <a:t>뇌경색</a:t>
            </a:r>
            <a:r>
              <a:rPr lang="en-US" altLang="ko-KR"/>
              <a:t>) </a:t>
            </a:r>
            <a:r>
              <a:rPr lang="ko-KR" altLang="en-US"/>
              <a:t>예상 위험군을 선별</a:t>
            </a:r>
            <a:endParaRPr lang="en-US" altLang="ko-KR"/>
          </a:p>
          <a:p>
            <a:pPr marL="171450" indent="-171450">
              <a:buFontTx/>
              <a:buChar char="-"/>
            </a:pPr>
            <a:r>
              <a:rPr lang="ko-KR" altLang="en-US"/>
              <a:t>통계에 기반하는 특성상 태생적인 한계점 존재 </a:t>
            </a:r>
            <a:r>
              <a:rPr lang="en-US" altLang="ko-KR"/>
              <a:t>: </a:t>
            </a:r>
            <a:r>
              <a:rPr lang="ko-KR" altLang="en-US"/>
              <a:t>실제 뇌졸중 위험군을 진단 하는 것과는 다름</a:t>
            </a:r>
            <a:endParaRPr lang="en-US" altLang="ko-KR"/>
          </a:p>
          <a:p>
            <a:pPr marL="171450" indent="-171450">
              <a:buFontTx/>
              <a:buChar char="-"/>
            </a:pPr>
            <a:r>
              <a:rPr lang="ko-KR" altLang="en-US"/>
              <a:t>다만 병원에서 검사하기 이전에 간단한 자가문진을 통해 스스로가 위험군인지를 판단하는 보조지표로의 활용가능성 기대</a:t>
            </a:r>
            <a:endParaRPr lang="en-US" altLang="ko-KR"/>
          </a:p>
          <a:p>
            <a:endParaRPr lang="en-US" altLang="ko-KR"/>
          </a:p>
          <a:p>
            <a:r>
              <a:rPr lang="ko-KR" altLang="en-US"/>
              <a:t>발표 전 참조 </a:t>
            </a:r>
            <a:r>
              <a:rPr lang="en-US" altLang="ko-KR"/>
              <a:t>: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/>
              <a:t>- https://jhealthmedia.joins.com/article/article_view.asp?pno=20987</a:t>
            </a: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2B20BF-27CD-4C66-878F-3D50775A6194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42553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algn="l">
              <a:buFontTx/>
              <a:buChar char="-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2B20BF-27CD-4C66-878F-3D50775A6194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24798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algn="l">
              <a:buFontTx/>
              <a:buChar char="-"/>
            </a:pPr>
            <a:r>
              <a:rPr lang="en-US" altLang="ko-KR"/>
              <a:t>work_type</a:t>
            </a:r>
            <a:r>
              <a:rPr lang="ko-KR" altLang="en-US"/>
              <a:t>은 </a:t>
            </a:r>
            <a:r>
              <a:rPr lang="en-US" altLang="ko-KR"/>
              <a:t>819</a:t>
            </a:r>
            <a:r>
              <a:rPr lang="ko-KR" altLang="en-US"/>
              <a:t>개</a:t>
            </a:r>
            <a:r>
              <a:rPr lang="en-US" altLang="ko-KR"/>
              <a:t>, bmi</a:t>
            </a:r>
            <a:r>
              <a:rPr lang="ko-KR" altLang="en-US"/>
              <a:t>는 </a:t>
            </a:r>
            <a:r>
              <a:rPr lang="en-US" altLang="ko-KR"/>
              <a:t>201</a:t>
            </a:r>
            <a:r>
              <a:rPr lang="ko-KR" altLang="en-US"/>
              <a:t>개</a:t>
            </a:r>
            <a:r>
              <a:rPr lang="en-US" altLang="ko-KR"/>
              <a:t>, smoking_status</a:t>
            </a:r>
            <a:r>
              <a:rPr lang="ko-KR" altLang="en-US"/>
              <a:t>는 </a:t>
            </a:r>
            <a:r>
              <a:rPr lang="en-US" altLang="ko-KR"/>
              <a:t>1892</a:t>
            </a:r>
            <a:r>
              <a:rPr lang="ko-KR" altLang="en-US"/>
              <a:t>개의 결측 데이터가 있음을 확인할 수 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2B20BF-27CD-4C66-878F-3D50775A6194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23248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algn="l">
              <a:buFontTx/>
              <a:buChar char="-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2B20BF-27CD-4C66-878F-3D50775A6194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26865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algn="l">
              <a:buFontTx/>
              <a:buChar char="-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2B20BF-27CD-4C66-878F-3D50775A6194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20067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algn="l">
              <a:buFontTx/>
              <a:buChar char="-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2B20BF-27CD-4C66-878F-3D50775A6194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25578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algn="l">
              <a:buFontTx/>
              <a:buChar char="-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2B20BF-27CD-4C66-878F-3D50775A6194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22382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algn="l">
              <a:buFontTx/>
              <a:buChar char="-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2B20BF-27CD-4C66-878F-3D50775A6194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1482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2B20BF-27CD-4C66-878F-3D50775A6194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450503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라이브러리에 대한 간단한 설명 요청</a:t>
            </a:r>
            <a:r>
              <a:rPr lang="en-US" altLang="ko-KR"/>
              <a:t>, </a:t>
            </a:r>
            <a:r>
              <a:rPr lang="ko-KR" altLang="en-US"/>
              <a:t>왜 썼는지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2B20BF-27CD-4C66-878F-3D50775A6194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462892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이 그래프들은 최종적인 결과를  표현하기보다는 프로젝트 수행하면서 데이터를 이해하고 인사이트 확보를 위해 썼다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2B20BF-27CD-4C66-878F-3D50775A6194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9934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팀원들의 담당 분야에 대한 세부 설명</a:t>
            </a:r>
            <a:endParaRPr lang="en-US" altLang="ko-KR"/>
          </a:p>
          <a:p>
            <a:r>
              <a:rPr lang="ko-KR" altLang="en-US"/>
              <a:t>역할 분담에 대한 과정 설명</a:t>
            </a:r>
            <a:r>
              <a:rPr lang="en-US" altLang="ko-KR"/>
              <a:t>(</a:t>
            </a:r>
            <a:r>
              <a:rPr lang="ko-KR" altLang="en-US"/>
              <a:t>자발적으로 희망업무에 배치</a:t>
            </a:r>
            <a:r>
              <a:rPr lang="en-US" altLang="ko-KR"/>
              <a:t>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2B20BF-27CD-4C66-878F-3D50775A6194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59819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이 그래프들은 최종적인 결과를  표현하기보다는 프로젝트 수행하면서 데이터를 이해하고 인사이트 확보를 위해 썼다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2B20BF-27CD-4C66-878F-3D50775A6194}" type="slidenum">
              <a:rPr lang="ko-KR" altLang="en-US" smtClean="0"/>
              <a:pPr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884086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2B20BF-27CD-4C66-878F-3D50775A6194}" type="slidenum">
              <a:rPr lang="ko-KR" altLang="en-US" smtClean="0"/>
              <a:pPr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81221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2B20BF-27CD-4C66-878F-3D50775A6194}" type="slidenum">
              <a:rPr lang="ko-KR" altLang="en-US" smtClean="0"/>
              <a:pPr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659818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2B20BF-27CD-4C66-878F-3D50775A6194}" type="slidenum">
              <a:rPr lang="ko-KR" altLang="en-US" smtClean="0"/>
              <a:pPr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073570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2B20BF-27CD-4C66-878F-3D50775A6194}" type="slidenum">
              <a:rPr lang="ko-KR" altLang="en-US" smtClean="0"/>
              <a:pPr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005941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2B20BF-27CD-4C66-878F-3D50775A6194}" type="slidenum">
              <a:rPr lang="ko-KR" altLang="en-US" smtClean="0"/>
              <a:pPr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364635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2B20BF-27CD-4C66-878F-3D50775A6194}" type="slidenum">
              <a:rPr lang="ko-KR" altLang="en-US" smtClean="0"/>
              <a:pPr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445639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#1. </a:t>
            </a:r>
            <a:r>
              <a:rPr lang="ko-KR" altLang="en-US"/>
              <a:t>데이터 수집 및 데이터 특성 확인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2B20BF-27CD-4C66-878F-3D50775A6194}" type="slidenum">
              <a:rPr lang="ko-KR" altLang="en-US" smtClean="0"/>
              <a:pPr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498788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#1. </a:t>
            </a:r>
            <a:r>
              <a:rPr lang="ko-KR" altLang="en-US"/>
              <a:t>데이터 수집 및 데이터 특성 확인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2B20BF-27CD-4C66-878F-3D50775A6194}" type="slidenum">
              <a:rPr lang="ko-KR" altLang="en-US" smtClean="0"/>
              <a:pPr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988389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2B20BF-27CD-4C66-878F-3D50775A6194}" type="slidenum">
              <a:rPr lang="ko-KR" altLang="en-US" smtClean="0"/>
              <a:pPr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69532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ko-KR" altLang="en-US"/>
              <a:t>뇌졸중 예측 데이터셋</a:t>
            </a:r>
            <a:endParaRPr lang="en-US" altLang="ko-KR"/>
          </a:p>
          <a:p>
            <a:pPr marL="171450" indent="-171450">
              <a:buFontTx/>
              <a:buChar char="-"/>
            </a:pPr>
            <a:r>
              <a:rPr lang="ko-KR" altLang="en-US"/>
              <a:t>뇌졸중 예측을 위한 </a:t>
            </a:r>
            <a:r>
              <a:rPr lang="en-US" altLang="ko-KR"/>
              <a:t>11</a:t>
            </a:r>
            <a:r>
              <a:rPr lang="ko-KR" altLang="en-US"/>
              <a:t>가지 임상 특징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2B20BF-27CD-4C66-878F-3D50775A6194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638050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2B20BF-27CD-4C66-878F-3D50775A6194}" type="slidenum">
              <a:rPr lang="ko-KR" altLang="en-US" smtClean="0"/>
              <a:pPr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113142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2B20BF-27CD-4C66-878F-3D50775A6194}" type="slidenum">
              <a:rPr lang="ko-KR" altLang="en-US" smtClean="0"/>
              <a:pPr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338769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2B20BF-27CD-4C66-878F-3D50775A6194}" type="slidenum">
              <a:rPr lang="ko-KR" altLang="en-US" smtClean="0"/>
              <a:pPr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799222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 </a:t>
            </a:r>
            <a:r>
              <a:rPr lang="ko-KR" altLang="en-US" sz="120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뇌졸중과 범주형 </a:t>
            </a:r>
            <a:r>
              <a:rPr lang="en-US" altLang="ko-KR" sz="120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feature</a:t>
            </a:r>
            <a:r>
              <a:rPr lang="ko-KR" altLang="en-US" sz="120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와의 상관관계 그래프</a:t>
            </a:r>
            <a:endParaRPr lang="en-US" altLang="ko-KR" sz="12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2B20BF-27CD-4C66-878F-3D50775A6194}" type="slidenum">
              <a:rPr lang="ko-KR" altLang="en-US" smtClean="0"/>
              <a:pPr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221190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2B20BF-27CD-4C66-878F-3D50775A6194}" type="slidenum">
              <a:rPr lang="ko-KR" altLang="en-US" smtClean="0"/>
              <a:pPr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296608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 </a:t>
            </a:r>
            <a:r>
              <a:rPr lang="ko-KR" altLang="en-US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뇌졸중과 수치형 </a:t>
            </a:r>
            <a:r>
              <a:rPr lang="en-US" altLang="ko-KR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feature</a:t>
            </a:r>
            <a:r>
              <a:rPr lang="ko-KR" altLang="en-US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와의 상관관계 그래프</a:t>
            </a:r>
            <a:endParaRPr lang="ko-KR" altLang="en-US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2B20BF-27CD-4C66-878F-3D50775A6194}" type="slidenum">
              <a:rPr lang="ko-KR" altLang="en-US" smtClean="0"/>
              <a:pPr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683850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2B20BF-27CD-4C66-878F-3D50775A6194}" type="slidenum">
              <a:rPr lang="ko-KR" altLang="en-US" smtClean="0"/>
              <a:pPr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168514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2B20BF-27CD-4C66-878F-3D50775A6194}" type="slidenum">
              <a:rPr lang="ko-KR" altLang="en-US" smtClean="0"/>
              <a:pPr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124271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 2. </a:t>
            </a:r>
            <a:r>
              <a:rPr lang="ko-KR" altLang="en-US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데이터 클리닝 및 </a:t>
            </a:r>
            <a:r>
              <a:rPr lang="en-US" altLang="ko-KR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feature engineering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="0">
              <a:solidFill>
                <a:srgbClr val="6A9955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pandas</a:t>
            </a:r>
            <a:r>
              <a:rPr lang="ko-KR" alt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라이브러리 내 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get_dummies </a:t>
            </a:r>
            <a:r>
              <a:rPr lang="ko-KR" alt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함수 활용 결과는 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one-hotencoding </a:t>
            </a:r>
            <a:r>
              <a:rPr lang="ko-KR" alt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한 것처럼 나옴</a:t>
            </a:r>
            <a:endParaRPr lang="en-US" altLang="ko-KR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2B20BF-27CD-4C66-878F-3D50775A6194}" type="slidenum">
              <a:rPr lang="ko-KR" altLang="en-US" smtClean="0"/>
              <a:pPr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651247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2B20BF-27CD-4C66-878F-3D50775A6194}" type="slidenum">
              <a:rPr lang="ko-KR" altLang="en-US" smtClean="0"/>
              <a:pPr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96914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ko-KR" altLang="en-US"/>
              <a:t>뇌졸중 예측 데이터셋</a:t>
            </a:r>
            <a:endParaRPr lang="en-US" altLang="ko-KR"/>
          </a:p>
          <a:p>
            <a:pPr marL="171450" indent="-171450">
              <a:buFontTx/>
              <a:buChar char="-"/>
            </a:pPr>
            <a:r>
              <a:rPr lang="ko-KR" altLang="en-US"/>
              <a:t>뇌졸중 예측을 위한 </a:t>
            </a:r>
            <a:r>
              <a:rPr lang="en-US" altLang="ko-KR"/>
              <a:t>11</a:t>
            </a:r>
            <a:r>
              <a:rPr lang="ko-KR" altLang="en-US"/>
              <a:t>가지 임상 특징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2B20BF-27CD-4C66-878F-3D50775A6194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289983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2B20BF-27CD-4C66-878F-3D50775A6194}" type="slidenum">
              <a:rPr lang="ko-KR" altLang="en-US" smtClean="0"/>
              <a:pPr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143287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2B20BF-27CD-4C66-878F-3D50775A6194}" type="slidenum">
              <a:rPr lang="ko-KR" altLang="en-US" smtClean="0"/>
              <a:pPr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421496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2B20BF-27CD-4C66-878F-3D50775A6194}" type="slidenum">
              <a:rPr lang="ko-KR" altLang="en-US" smtClean="0"/>
              <a:pPr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662845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2B20BF-27CD-4C66-878F-3D50775A6194}" type="slidenum">
              <a:rPr lang="ko-KR" altLang="en-US" smtClean="0"/>
              <a:pPr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44724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2B20BF-27CD-4C66-878F-3D50775A6194}" type="slidenum">
              <a:rPr lang="ko-KR" altLang="en-US" smtClean="0"/>
              <a:pPr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853469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2B20BF-27CD-4C66-878F-3D50775A6194}" type="slidenum">
              <a:rPr lang="ko-KR" altLang="en-US" smtClean="0"/>
              <a:pPr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776561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KNN </a:t>
            </a:r>
            <a:r>
              <a:rPr lang="ko-KR" altLang="en-US" sz="120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시각화는 </a:t>
            </a:r>
            <a:r>
              <a:rPr lang="en-US" altLang="ko-KR" sz="120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plot</a:t>
            </a:r>
            <a:r>
              <a:rPr lang="ko-KR" altLang="en-US" sz="120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말고 출력물로 결과를 대신함</a:t>
            </a:r>
            <a:endParaRPr lang="ko-KR" altLang="en-US" sz="12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KNN</a:t>
            </a:r>
            <a:r>
              <a:rPr lang="ko-KR" alt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은 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K=1</a:t>
            </a:r>
            <a:r>
              <a:rPr lang="ko-KR" alt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에서 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K=20</a:t>
            </a:r>
            <a:r>
              <a:rPr lang="ko-KR" alt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까지 돌려보고 젤 높은 정확도인거 사요ㅕㅇ</a:t>
            </a:r>
            <a:endParaRPr lang="en-US" altLang="ko-KR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2B20BF-27CD-4C66-878F-3D50775A6194}" type="slidenum">
              <a:rPr lang="ko-KR" altLang="en-US" smtClean="0"/>
              <a:pPr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055919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KNN </a:t>
            </a:r>
            <a:r>
              <a:rPr lang="ko-KR" altLang="en-US" sz="120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시각화는 </a:t>
            </a:r>
            <a:r>
              <a:rPr lang="en-US" altLang="ko-KR" sz="120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plot</a:t>
            </a:r>
            <a:r>
              <a:rPr lang="ko-KR" altLang="en-US" sz="120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말고 출력물로 결과를 대신함</a:t>
            </a:r>
            <a:endParaRPr lang="ko-KR" altLang="en-US" sz="12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KNN</a:t>
            </a:r>
            <a:r>
              <a:rPr lang="ko-KR" alt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은 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K=1</a:t>
            </a:r>
            <a:r>
              <a:rPr lang="ko-KR" alt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에서 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K=20</a:t>
            </a:r>
            <a:r>
              <a:rPr lang="ko-KR" alt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까지 돌려보고 젤 높은 정확도인거 사요ㅕㅇ</a:t>
            </a:r>
            <a:endParaRPr lang="en-US" altLang="ko-KR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2B20BF-27CD-4C66-878F-3D50775A6194}" type="slidenum">
              <a:rPr lang="ko-KR" altLang="en-US" smtClean="0"/>
              <a:pPr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797177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2B20BF-27CD-4C66-878F-3D50775A6194}" type="slidenum">
              <a:rPr lang="ko-KR" altLang="en-US" smtClean="0"/>
              <a:pPr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026272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2B20BF-27CD-4C66-878F-3D50775A6194}" type="slidenum">
              <a:rPr lang="ko-KR" altLang="en-US" smtClean="0"/>
              <a:pPr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60118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algn="l">
              <a:buFontTx/>
              <a:buChar char="-"/>
            </a:pPr>
            <a:r>
              <a:rPr lang="ko-KR" altLang="en-US" b="0" i="0">
                <a:solidFill>
                  <a:srgbClr val="FABD2F"/>
                </a:solidFill>
                <a:effectLst/>
                <a:latin typeface="Arial" panose="020B0604020202020204" pitchFamily="34" charset="0"/>
              </a:rPr>
              <a:t>데이터 준비</a:t>
            </a:r>
            <a:r>
              <a:rPr lang="en-US" altLang="ko-KR" b="0" i="0">
                <a:solidFill>
                  <a:srgbClr val="FABD2F"/>
                </a:solidFill>
                <a:effectLst/>
                <a:latin typeface="Arial" panose="020B0604020202020204" pitchFamily="34" charset="0"/>
              </a:rPr>
              <a:t> :</a:t>
            </a:r>
            <a:br>
              <a:rPr lang="en-US" altLang="ko-KR" b="0" i="0">
                <a:solidFill>
                  <a:srgbClr val="FABD2F"/>
                </a:solidFill>
                <a:effectLst/>
                <a:latin typeface="Arial" panose="020B0604020202020204" pitchFamily="34" charset="0"/>
              </a:rPr>
            </a:br>
            <a:r>
              <a:rPr lang="en-US" altLang="ko-KR" b="0" i="0">
                <a:solidFill>
                  <a:srgbClr val="EBDBB2"/>
                </a:solidFill>
                <a:effectLst/>
                <a:latin typeface="Arial" panose="020B0604020202020204" pitchFamily="34" charset="0"/>
              </a:rPr>
              <a:t>StokeDate_backup </a:t>
            </a:r>
            <a:r>
              <a:rPr lang="ko-KR" altLang="en-US" b="0" i="0">
                <a:solidFill>
                  <a:srgbClr val="EBDBB2"/>
                </a:solidFill>
                <a:effectLst/>
                <a:latin typeface="Arial" panose="020B0604020202020204" pitchFamily="34" charset="0"/>
              </a:rPr>
              <a:t>데이터를 불러온다</a:t>
            </a:r>
            <a:r>
              <a:rPr lang="en-US" altLang="ko-KR" b="0" i="0">
                <a:solidFill>
                  <a:srgbClr val="EBDBB2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171450" indent="-171450">
              <a:buFontTx/>
              <a:buChar char="-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2B20BF-27CD-4C66-878F-3D50775A6194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906964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2B20BF-27CD-4C66-878F-3D50775A6194}" type="slidenum">
              <a:rPr lang="ko-KR" altLang="en-US" smtClean="0"/>
              <a:pPr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752376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2B20BF-27CD-4C66-878F-3D50775A6194}" type="slidenum">
              <a:rPr lang="ko-KR" altLang="en-US" smtClean="0"/>
              <a:pPr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004317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2B20BF-27CD-4C66-878F-3D50775A6194}" type="slidenum">
              <a:rPr lang="ko-KR" altLang="en-US" smtClean="0"/>
              <a:pPr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272539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2B20BF-27CD-4C66-878F-3D50775A6194}" type="slidenum">
              <a:rPr lang="ko-KR" altLang="en-US" smtClean="0"/>
              <a:pPr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420282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2B20BF-27CD-4C66-878F-3D50775A6194}" type="slidenum">
              <a:rPr lang="ko-KR" altLang="en-US" smtClean="0"/>
              <a:pPr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547015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2B20BF-27CD-4C66-878F-3D50775A6194}" type="slidenum">
              <a:rPr lang="ko-KR" altLang="en-US" smtClean="0"/>
              <a:pPr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516772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2B20BF-27CD-4C66-878F-3D50775A6194}" type="slidenum">
              <a:rPr lang="ko-KR" altLang="en-US" smtClean="0"/>
              <a:pPr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173904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2B20BF-27CD-4C66-878F-3D50775A6194}" type="slidenum">
              <a:rPr lang="ko-KR" altLang="en-US" smtClean="0"/>
              <a:pPr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47341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2B20BF-27CD-4C66-878F-3D50775A6194}" type="slidenum">
              <a:rPr lang="ko-KR" altLang="en-US" smtClean="0"/>
              <a:pPr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569741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2B20BF-27CD-4C66-878F-3D50775A6194}" type="slidenum">
              <a:rPr lang="ko-KR" altLang="en-US" smtClean="0"/>
              <a:pPr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47407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algn="l">
              <a:buFontTx/>
              <a:buChar char="-"/>
            </a:pPr>
            <a:r>
              <a:rPr lang="ko-KR" altLang="en-US" b="0" i="0">
                <a:solidFill>
                  <a:srgbClr val="FABD2F"/>
                </a:solidFill>
                <a:effectLst/>
                <a:latin typeface="Arial" panose="020B0604020202020204" pitchFamily="34" charset="0"/>
              </a:rPr>
              <a:t>데이터 백업</a:t>
            </a:r>
            <a:r>
              <a:rPr lang="en-US" altLang="ko-KR" b="0" i="0">
                <a:solidFill>
                  <a:srgbClr val="FABD2F"/>
                </a:solidFill>
                <a:effectLst/>
                <a:latin typeface="Arial" panose="020B0604020202020204" pitchFamily="34" charset="0"/>
              </a:rPr>
              <a:t> :</a:t>
            </a:r>
            <a:br>
              <a:rPr lang="en-US" altLang="ko-KR" b="0" i="0">
                <a:solidFill>
                  <a:srgbClr val="FABD2F"/>
                </a:solidFill>
                <a:effectLst/>
                <a:latin typeface="Arial" panose="020B0604020202020204" pitchFamily="34" charset="0"/>
              </a:rPr>
            </a:br>
            <a:r>
              <a:rPr lang="ko-KR" altLang="en-US" b="0" i="0">
                <a:solidFill>
                  <a:srgbClr val="EBDBB2"/>
                </a:solidFill>
                <a:effectLst/>
                <a:latin typeface="Arial" panose="020B0604020202020204" pitchFamily="34" charset="0"/>
              </a:rPr>
              <a:t>데이터 손상 시 복구가 가능하도록 백업을 진행한다</a:t>
            </a:r>
            <a:r>
              <a:rPr lang="en-US" altLang="ko-KR" b="0" i="0">
                <a:solidFill>
                  <a:srgbClr val="EBDBB2"/>
                </a:solidFill>
                <a:effectLst/>
                <a:latin typeface="Arial" panose="020B0604020202020204" pitchFamily="34" charset="0"/>
              </a:rPr>
              <a:t>.</a:t>
            </a:r>
            <a:br>
              <a:rPr lang="en-US" altLang="ko-KR" b="0" i="0">
                <a:solidFill>
                  <a:srgbClr val="EBDBB2"/>
                </a:solidFill>
                <a:effectLst/>
                <a:latin typeface="Arial" panose="020B0604020202020204" pitchFamily="34" charset="0"/>
              </a:rPr>
            </a:br>
            <a:r>
              <a:rPr lang="ko-KR" altLang="en-US" b="0" i="0">
                <a:solidFill>
                  <a:srgbClr val="EBDBB2"/>
                </a:solidFill>
                <a:effectLst/>
                <a:latin typeface="Arial" panose="020B0604020202020204" pitchFamily="34" charset="0"/>
              </a:rPr>
              <a:t>백업파일 이름</a:t>
            </a:r>
            <a:r>
              <a:rPr lang="en-US" altLang="ko-KR" b="0" i="0">
                <a:solidFill>
                  <a:srgbClr val="EBDBB2"/>
                </a:solidFill>
                <a:effectLst/>
                <a:latin typeface="Arial" panose="020B0604020202020204" pitchFamily="34" charset="0"/>
              </a:rPr>
              <a:t>: StokeData_backup.csv</a:t>
            </a:r>
          </a:p>
          <a:p>
            <a:pPr marL="171450" indent="-171450">
              <a:buFontTx/>
              <a:buChar char="-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2B20BF-27CD-4C66-878F-3D50775A6194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3535969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2B20BF-27CD-4C66-878F-3D50775A6194}" type="slidenum">
              <a:rPr lang="ko-KR" altLang="en-US" smtClean="0"/>
              <a:pPr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744498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2B20BF-27CD-4C66-878F-3D50775A6194}" type="slidenum">
              <a:rPr lang="ko-KR" altLang="en-US" smtClean="0"/>
              <a:pPr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797874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2B20BF-27CD-4C66-878F-3D50775A6194}" type="slidenum">
              <a:rPr lang="ko-KR" altLang="en-US" smtClean="0"/>
              <a:pPr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628468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2B20BF-27CD-4C66-878F-3D50775A6194}" type="slidenum">
              <a:rPr lang="ko-KR" altLang="en-US" smtClean="0"/>
              <a:pPr/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434451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2B20BF-27CD-4C66-878F-3D50775A6194}" type="slidenum">
              <a:rPr lang="ko-KR" altLang="en-US" smtClean="0"/>
              <a:pPr/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8535433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2B20BF-27CD-4C66-878F-3D50775A6194}" type="slidenum">
              <a:rPr lang="ko-KR" altLang="en-US" smtClean="0"/>
              <a:pPr/>
              <a:t>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594446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2B20BF-27CD-4C66-878F-3D50775A6194}" type="slidenum">
              <a:rPr lang="ko-KR" altLang="en-US" smtClean="0"/>
              <a:pPr/>
              <a:t>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7895474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2B20BF-27CD-4C66-878F-3D50775A6194}" type="slidenum">
              <a:rPr lang="ko-KR" altLang="en-US" smtClean="0"/>
              <a:pPr/>
              <a:t>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7129659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2B20BF-27CD-4C66-878F-3D50775A6194}" type="slidenum">
              <a:rPr lang="ko-KR" altLang="en-US" smtClean="0"/>
              <a:pPr/>
              <a:t>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8557383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2B20BF-27CD-4C66-878F-3D50775A6194}" type="slidenum">
              <a:rPr lang="ko-KR" altLang="en-US" smtClean="0"/>
              <a:pPr/>
              <a:t>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91600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algn="l">
              <a:buFontTx/>
              <a:buChar char="-"/>
            </a:pPr>
            <a:r>
              <a:rPr lang="ko-KR" altLang="en-US"/>
              <a:t>데이터 보기 </a:t>
            </a:r>
            <a:r>
              <a:rPr lang="en-US" altLang="ko-KR"/>
              <a:t>:</a:t>
            </a:r>
            <a:br>
              <a:rPr lang="en-US" altLang="ko-KR"/>
            </a:br>
            <a:r>
              <a:rPr lang="ko-KR" altLang="en-US"/>
              <a:t>데이터 프레임의 기본 정보 출력</a:t>
            </a:r>
            <a:endParaRPr lang="en-US" altLang="ko-KR"/>
          </a:p>
          <a:p>
            <a:pPr marL="171450" indent="-171450" algn="l">
              <a:buFontTx/>
              <a:buChar char="-"/>
            </a:pPr>
            <a:endParaRPr lang="en-US" altLang="ko-KR"/>
          </a:p>
          <a:p>
            <a:pPr marL="171450" indent="-171450" algn="l">
              <a:buFontTx/>
              <a:buChar char="-"/>
            </a:pPr>
            <a:r>
              <a:rPr lang="ko-KR" altLang="en-US"/>
              <a:t>데이터 프레임의 기초 통계 확인 </a:t>
            </a: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2B20BF-27CD-4C66-878F-3D50775A6194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6176812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2B20BF-27CD-4C66-878F-3D50775A6194}" type="slidenum">
              <a:rPr lang="ko-KR" altLang="en-US" smtClean="0"/>
              <a:pPr/>
              <a:t>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66646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algn="l">
              <a:buFontTx/>
              <a:buChar char="-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2B20BF-27CD-4C66-878F-3D50775A6194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02042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algn="l">
              <a:buFontTx/>
              <a:buChar char="-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2B20BF-27CD-4C66-878F-3D50775A6194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54089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hangeul.naver.com/font" TargetMode="External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hangeul.naver.com/font" TargetMode="Externa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 userDrawn="1"/>
        </p:nvCxnSpPr>
        <p:spPr>
          <a:xfrm rot="10800000">
            <a:off x="575733" y="553661"/>
            <a:ext cx="1809752" cy="0"/>
          </a:xfrm>
          <a:prstGeom prst="line">
            <a:avLst/>
          </a:prstGeom>
          <a:ln w="381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 userDrawn="1"/>
        </p:nvCxnSpPr>
        <p:spPr>
          <a:xfrm rot="10800000">
            <a:off x="575734" y="3072250"/>
            <a:ext cx="1761487" cy="0"/>
          </a:xfrm>
          <a:prstGeom prst="line">
            <a:avLst/>
          </a:prstGeom>
          <a:ln w="127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8395192"/>
      </p:ext>
    </p:extLst>
  </p:cSld>
  <p:clrMapOvr>
    <a:masterClrMapping/>
  </p:clrMapOvr>
  <p:transition>
    <p:fade thruBlk="1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내지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 cstate="print">
            <a:lum bright="-37000" contrast="-7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16934" y="-9525"/>
            <a:ext cx="12225867" cy="6877050"/>
          </a:xfrm>
          <a:prstGeom prst="rect">
            <a:avLst/>
          </a:prstGeom>
        </p:spPr>
      </p:pic>
      <p:cxnSp>
        <p:nvCxnSpPr>
          <p:cNvPr id="12" name="직선 연결선 11"/>
          <p:cNvCxnSpPr/>
          <p:nvPr userDrawn="1"/>
        </p:nvCxnSpPr>
        <p:spPr>
          <a:xfrm rot="10800000">
            <a:off x="575733" y="329689"/>
            <a:ext cx="1809752" cy="0"/>
          </a:xfrm>
          <a:prstGeom prst="line">
            <a:avLst/>
          </a:prstGeom>
          <a:ln w="381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 rot="10800000">
            <a:off x="575734" y="1420724"/>
            <a:ext cx="1761487" cy="0"/>
          </a:xfrm>
          <a:prstGeom prst="line">
            <a:avLst/>
          </a:prstGeom>
          <a:ln w="127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 userDrawn="1"/>
        </p:nvSpPr>
        <p:spPr>
          <a:xfrm>
            <a:off x="11527704" y="6337895"/>
            <a:ext cx="32893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CD11B835-C8C7-43F8-9A40-E6B116444874}" type="slidenum">
              <a:rPr lang="ko-KR" altLang="en-US" sz="90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lvl="0" algn="r"/>
              <a:t>‹#›</a:t>
            </a:fld>
            <a:endParaRPr lang="ko-KR" altLang="en-US" sz="9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08395192"/>
      </p:ext>
    </p:extLst>
  </p:cSld>
  <p:clrMapOvr>
    <a:masterClrMapping/>
  </p:clrMapOvr>
  <p:transition>
    <p:fade thruBlk="1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표지2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 cstate="print">
            <a:lum bright="-37000" contrast="-7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16934" y="-9525"/>
            <a:ext cx="12225867" cy="6877050"/>
          </a:xfrm>
          <a:prstGeom prst="rect">
            <a:avLst/>
          </a:prstGeom>
        </p:spPr>
      </p:pic>
      <p:cxnSp>
        <p:nvCxnSpPr>
          <p:cNvPr id="3" name="직선 연결선 2"/>
          <p:cNvCxnSpPr/>
          <p:nvPr userDrawn="1"/>
        </p:nvCxnSpPr>
        <p:spPr>
          <a:xfrm rot="10800000">
            <a:off x="575733" y="553661"/>
            <a:ext cx="1809752" cy="0"/>
          </a:xfrm>
          <a:prstGeom prst="line">
            <a:avLst/>
          </a:prstGeom>
          <a:ln w="381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/>
          <p:cNvCxnSpPr/>
          <p:nvPr userDrawn="1"/>
        </p:nvCxnSpPr>
        <p:spPr>
          <a:xfrm rot="10800000">
            <a:off x="575734" y="3072250"/>
            <a:ext cx="1761487" cy="0"/>
          </a:xfrm>
          <a:prstGeom prst="line">
            <a:avLst/>
          </a:prstGeom>
          <a:ln w="127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 userDrawn="1"/>
        </p:nvSpPr>
        <p:spPr>
          <a:xfrm>
            <a:off x="8748301" y="6345070"/>
            <a:ext cx="2443298" cy="215444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ko-KR" altLang="en-US" sz="800" dirty="0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162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이 문서는 </a:t>
            </a:r>
            <a:r>
              <a:rPr lang="ko-KR" altLang="en-US" sz="800" dirty="0" err="1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162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나눔글꼴로</a:t>
            </a:r>
            <a:r>
              <a:rPr lang="ko-KR" altLang="en-US" sz="800" dirty="0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162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 작성되었습니다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 </a:t>
            </a:r>
            <a:r>
              <a:rPr lang="ko-KR" altLang="en-US" sz="800" u="sng" dirty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hlinkClick r:id="rId4"/>
              </a:rPr>
              <a:t>설치하기</a:t>
            </a:r>
            <a:endParaRPr lang="ko-KR" altLang="en-US" sz="800" u="sng" dirty="0">
              <a:solidFill>
                <a:schemeClr val="bg1">
                  <a:lumMod val="9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제목 개체 틀 1"/>
          <p:cNvSpPr>
            <a:spLocks noGrp="1"/>
          </p:cNvSpPr>
          <p:nvPr>
            <p:ph type="title" hasCustomPrompt="1"/>
          </p:nvPr>
        </p:nvSpPr>
        <p:spPr>
          <a:xfrm>
            <a:off x="431371" y="692696"/>
            <a:ext cx="10972800" cy="16561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4200" b="1" spc="-150" baseline="0"/>
            </a:lvl1pPr>
          </a:lstStyle>
          <a:p>
            <a:r>
              <a:rPr lang="ko-KR" altLang="en-US" dirty="0"/>
              <a:t>제목을</a:t>
            </a:r>
            <a:br>
              <a:rPr lang="en-US" altLang="ko-KR" dirty="0"/>
            </a:br>
            <a:r>
              <a:rPr lang="ko-KR" altLang="en-US" dirty="0"/>
              <a:t>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3519850814"/>
      </p:ext>
    </p:extLst>
  </p:cSld>
  <p:clrMapOvr>
    <a:masterClrMapping/>
  </p:clrMapOvr>
  <p:transition>
    <p:fade thruBlk="1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간지2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 cstate="print">
            <a:lum bright="-37000" contrast="-7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16934" y="-9525"/>
            <a:ext cx="12225867" cy="6877050"/>
          </a:xfrm>
          <a:prstGeom prst="rect">
            <a:avLst/>
          </a:prstGeom>
        </p:spPr>
      </p:pic>
      <p:cxnSp>
        <p:nvCxnSpPr>
          <p:cNvPr id="7" name="직선 연결선 6"/>
          <p:cNvCxnSpPr/>
          <p:nvPr userDrawn="1"/>
        </p:nvCxnSpPr>
        <p:spPr>
          <a:xfrm rot="10800000">
            <a:off x="575734" y="1412776"/>
            <a:ext cx="1761487" cy="0"/>
          </a:xfrm>
          <a:prstGeom prst="line">
            <a:avLst/>
          </a:prstGeom>
          <a:ln w="127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 userDrawn="1"/>
        </p:nvSpPr>
        <p:spPr>
          <a:xfrm>
            <a:off x="2849701" y="6337895"/>
            <a:ext cx="80182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ko-KR" altLang="en-US" sz="900" dirty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문서의 제목</a:t>
            </a:r>
          </a:p>
        </p:txBody>
      </p:sp>
      <p:sp>
        <p:nvSpPr>
          <p:cNvPr id="9" name="직사각형 8"/>
          <p:cNvSpPr/>
          <p:nvPr userDrawn="1"/>
        </p:nvSpPr>
        <p:spPr>
          <a:xfrm>
            <a:off x="11527704" y="6337895"/>
            <a:ext cx="32893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CD11B835-C8C7-43F8-9A40-E6B116444874}" type="slidenum">
              <a:rPr lang="ko-KR" altLang="en-US" sz="90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lvl="0" algn="r"/>
              <a:t>‹#›</a:t>
            </a:fld>
            <a:endParaRPr lang="ko-KR" altLang="en-US" sz="9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제목 개체 틀 1"/>
          <p:cNvSpPr>
            <a:spLocks noGrp="1"/>
          </p:cNvSpPr>
          <p:nvPr>
            <p:ph type="title" hasCustomPrompt="1"/>
          </p:nvPr>
        </p:nvSpPr>
        <p:spPr>
          <a:xfrm>
            <a:off x="2786955" y="1196752"/>
            <a:ext cx="8301599" cy="15121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4200" b="0" spc="-80" baseline="0"/>
            </a:lvl1pPr>
          </a:lstStyle>
          <a:p>
            <a:r>
              <a:rPr lang="ko-KR" altLang="en-US" dirty="0"/>
              <a:t>제목을</a:t>
            </a:r>
            <a:br>
              <a:rPr lang="en-US" altLang="ko-KR" dirty="0"/>
            </a:br>
            <a:r>
              <a:rPr lang="ko-KR" altLang="en-US" dirty="0"/>
              <a:t>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574489096"/>
      </p:ext>
    </p:extLst>
  </p:cSld>
  <p:clrMapOvr>
    <a:masterClrMapping/>
  </p:clrMapOvr>
  <p:transition>
    <p:fade thruBlk="1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내지2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 cstate="print">
            <a:lum bright="-37000" contrast="-7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16934" y="-9525"/>
            <a:ext cx="12225867" cy="6877050"/>
          </a:xfrm>
          <a:prstGeom prst="rect">
            <a:avLst/>
          </a:prstGeom>
        </p:spPr>
      </p:pic>
      <p:cxnSp>
        <p:nvCxnSpPr>
          <p:cNvPr id="12" name="직선 연결선 11"/>
          <p:cNvCxnSpPr/>
          <p:nvPr userDrawn="1"/>
        </p:nvCxnSpPr>
        <p:spPr>
          <a:xfrm rot="10800000">
            <a:off x="575733" y="329689"/>
            <a:ext cx="1809752" cy="0"/>
          </a:xfrm>
          <a:prstGeom prst="line">
            <a:avLst/>
          </a:prstGeom>
          <a:ln w="381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 rot="10800000">
            <a:off x="575734" y="1420724"/>
            <a:ext cx="1761487" cy="0"/>
          </a:xfrm>
          <a:prstGeom prst="line">
            <a:avLst/>
          </a:prstGeom>
          <a:ln w="127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 userDrawn="1"/>
        </p:nvSpPr>
        <p:spPr>
          <a:xfrm>
            <a:off x="11527704" y="6337895"/>
            <a:ext cx="32893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CD11B835-C8C7-43F8-9A40-E6B116444874}" type="slidenum">
              <a:rPr lang="ko-KR" altLang="en-US" sz="90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lvl="0" algn="r"/>
              <a:t>‹#›</a:t>
            </a:fld>
            <a:endParaRPr lang="ko-KR" altLang="en-US" sz="9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제목 개체 틀 1"/>
          <p:cNvSpPr>
            <a:spLocks noGrp="1"/>
          </p:cNvSpPr>
          <p:nvPr>
            <p:ph type="title"/>
          </p:nvPr>
        </p:nvSpPr>
        <p:spPr>
          <a:xfrm>
            <a:off x="2831637" y="210319"/>
            <a:ext cx="7488832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2400" b="0" spc="-100" baseline="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608395192"/>
      </p:ext>
    </p:extLst>
  </p:cSld>
  <p:clrMapOvr>
    <a:masterClrMapping/>
  </p:clrMapOvr>
  <p:transition>
    <p:fade thruBlk="1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바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 cstate="print">
            <a:lum bright="-37000" contrast="-7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16934" y="-9525"/>
            <a:ext cx="12225867" cy="687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850814"/>
      </p:ext>
    </p:extLst>
  </p:cSld>
  <p:clrMapOvr>
    <a:masterClrMapping/>
  </p:clrMapOvr>
  <p:transition>
    <p:fade thruBlk="1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15BD8-D507-466C-BE65-3CF0EE978C8C}" type="datetimeFigureOut">
              <a:rPr lang="ko-KR" altLang="en-US" smtClean="0"/>
              <a:pPr/>
              <a:t>2021-06-09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11B835-C8C7-43F8-9A40-E6B11644487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ransition>
    <p:fade thruBlk="1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 userDrawn="1"/>
        </p:nvCxnSpPr>
        <p:spPr>
          <a:xfrm rot="10800000">
            <a:off x="575734" y="1412776"/>
            <a:ext cx="1761487" cy="0"/>
          </a:xfrm>
          <a:prstGeom prst="line">
            <a:avLst/>
          </a:prstGeom>
          <a:ln w="127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 userDrawn="1"/>
        </p:nvSpPr>
        <p:spPr>
          <a:xfrm>
            <a:off x="2849701" y="6337895"/>
            <a:ext cx="80182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ko-KR" altLang="en-US" sz="900" dirty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문서의 제목</a:t>
            </a:r>
          </a:p>
        </p:txBody>
      </p:sp>
      <p:sp>
        <p:nvSpPr>
          <p:cNvPr id="9" name="직사각형 8"/>
          <p:cNvSpPr/>
          <p:nvPr userDrawn="1"/>
        </p:nvSpPr>
        <p:spPr>
          <a:xfrm>
            <a:off x="11527704" y="6337895"/>
            <a:ext cx="32893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CD11B835-C8C7-43F8-9A40-E6B116444874}" type="slidenum">
              <a:rPr lang="ko-KR" altLang="en-US" sz="90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lvl="0" algn="r"/>
              <a:t>‹#›</a:t>
            </a:fld>
            <a:endParaRPr lang="ko-KR" altLang="en-US" sz="9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74489096"/>
      </p:ext>
    </p:extLst>
  </p:cSld>
  <p:clrMapOvr>
    <a:masterClrMapping/>
  </p:clrMapOvr>
  <p:transition>
    <p:fade thruBlk="1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C:\Users\nhn\Desktop\7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51" y="6324600"/>
            <a:ext cx="1642647" cy="253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직선 연결선 11"/>
          <p:cNvCxnSpPr/>
          <p:nvPr userDrawn="1"/>
        </p:nvCxnSpPr>
        <p:spPr>
          <a:xfrm rot="10800000">
            <a:off x="575733" y="329689"/>
            <a:ext cx="1809752" cy="0"/>
          </a:xfrm>
          <a:prstGeom prst="line">
            <a:avLst/>
          </a:prstGeom>
          <a:ln w="381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 rot="10800000">
            <a:off x="575734" y="1420724"/>
            <a:ext cx="1761487" cy="0"/>
          </a:xfrm>
          <a:prstGeom prst="line">
            <a:avLst/>
          </a:prstGeom>
          <a:ln w="127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 userDrawn="1"/>
        </p:nvSpPr>
        <p:spPr>
          <a:xfrm>
            <a:off x="11527704" y="6337895"/>
            <a:ext cx="32893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CD11B835-C8C7-43F8-9A40-E6B116444874}" type="slidenum">
              <a:rPr lang="ko-KR" altLang="en-US" sz="90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lvl="0" algn="r"/>
              <a:t>‹#›</a:t>
            </a:fld>
            <a:endParaRPr lang="ko-KR" altLang="en-US" sz="9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08395192"/>
      </p:ext>
    </p:extLst>
  </p:cSld>
  <p:clrMapOvr>
    <a:masterClrMapping/>
  </p:clrMapOvr>
  <p:transition>
    <p:fade thruBlk="1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표지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 userDrawn="1"/>
        </p:nvCxnSpPr>
        <p:spPr>
          <a:xfrm rot="10800000">
            <a:off x="575733" y="553661"/>
            <a:ext cx="1809752" cy="0"/>
          </a:xfrm>
          <a:prstGeom prst="line">
            <a:avLst/>
          </a:prstGeom>
          <a:ln w="381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 userDrawn="1"/>
        </p:nvCxnSpPr>
        <p:spPr>
          <a:xfrm rot="10800000">
            <a:off x="575734" y="3072250"/>
            <a:ext cx="1761487" cy="0"/>
          </a:xfrm>
          <a:prstGeom prst="line">
            <a:avLst/>
          </a:prstGeom>
          <a:ln w="127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제목 개체 틀 1"/>
          <p:cNvSpPr>
            <a:spLocks noGrp="1"/>
          </p:cNvSpPr>
          <p:nvPr>
            <p:ph type="title" hasCustomPrompt="1"/>
          </p:nvPr>
        </p:nvSpPr>
        <p:spPr>
          <a:xfrm>
            <a:off x="431371" y="692696"/>
            <a:ext cx="10972800" cy="16561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4200" b="1" spc="-150" baseline="0"/>
            </a:lvl1pPr>
          </a:lstStyle>
          <a:p>
            <a:r>
              <a:rPr lang="ko-KR" altLang="en-US" dirty="0"/>
              <a:t>제목을</a:t>
            </a:r>
            <a:br>
              <a:rPr lang="en-US" altLang="ko-KR" dirty="0"/>
            </a:br>
            <a:r>
              <a:rPr lang="ko-KR" altLang="en-US" dirty="0"/>
              <a:t>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608395192"/>
      </p:ext>
    </p:extLst>
  </p:cSld>
  <p:clrMapOvr>
    <a:masterClrMapping/>
  </p:clrMapOvr>
  <p:transition>
    <p:fade thruBlk="1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간지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 userDrawn="1"/>
        </p:nvCxnSpPr>
        <p:spPr>
          <a:xfrm rot="10800000">
            <a:off x="575734" y="1412776"/>
            <a:ext cx="1761487" cy="0"/>
          </a:xfrm>
          <a:prstGeom prst="line">
            <a:avLst/>
          </a:prstGeom>
          <a:ln w="127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 userDrawn="1"/>
        </p:nvSpPr>
        <p:spPr>
          <a:xfrm>
            <a:off x="2849701" y="6337895"/>
            <a:ext cx="80182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ko-KR" altLang="en-US" sz="900" dirty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문서의 제목</a:t>
            </a:r>
          </a:p>
        </p:txBody>
      </p:sp>
      <p:sp>
        <p:nvSpPr>
          <p:cNvPr id="9" name="직사각형 8"/>
          <p:cNvSpPr/>
          <p:nvPr userDrawn="1"/>
        </p:nvSpPr>
        <p:spPr>
          <a:xfrm>
            <a:off x="11527704" y="6337895"/>
            <a:ext cx="32893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CD11B835-C8C7-43F8-9A40-E6B116444874}" type="slidenum">
              <a:rPr lang="ko-KR" altLang="en-US" sz="90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lvl="0" algn="r"/>
              <a:t>‹#›</a:t>
            </a:fld>
            <a:endParaRPr lang="ko-KR" altLang="en-US" sz="9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제목 개체 틀 1"/>
          <p:cNvSpPr>
            <a:spLocks noGrp="1"/>
          </p:cNvSpPr>
          <p:nvPr>
            <p:ph type="title" hasCustomPrompt="1"/>
          </p:nvPr>
        </p:nvSpPr>
        <p:spPr>
          <a:xfrm>
            <a:off x="2786955" y="1196752"/>
            <a:ext cx="8301599" cy="15121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4200" b="0" spc="-80" baseline="0"/>
            </a:lvl1pPr>
          </a:lstStyle>
          <a:p>
            <a:r>
              <a:rPr lang="ko-KR" altLang="en-US" dirty="0"/>
              <a:t>제목을</a:t>
            </a:r>
            <a:br>
              <a:rPr lang="en-US" altLang="ko-KR" dirty="0"/>
            </a:br>
            <a:r>
              <a:rPr lang="ko-KR" altLang="en-US" dirty="0"/>
              <a:t>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574489096"/>
      </p:ext>
    </p:extLst>
  </p:cSld>
  <p:clrMapOvr>
    <a:masterClrMapping/>
  </p:clrMapOvr>
  <p:transition>
    <p:fade thruBlk="1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내지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 userDrawn="1"/>
        </p:nvCxnSpPr>
        <p:spPr>
          <a:xfrm rot="10800000">
            <a:off x="575733" y="329689"/>
            <a:ext cx="1809752" cy="0"/>
          </a:xfrm>
          <a:prstGeom prst="line">
            <a:avLst/>
          </a:prstGeom>
          <a:ln w="381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 rot="10800000">
            <a:off x="575734" y="1420724"/>
            <a:ext cx="1761487" cy="0"/>
          </a:xfrm>
          <a:prstGeom prst="line">
            <a:avLst/>
          </a:prstGeom>
          <a:ln w="127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 userDrawn="1"/>
        </p:nvSpPr>
        <p:spPr>
          <a:xfrm>
            <a:off x="11527704" y="6337895"/>
            <a:ext cx="32893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CD11B835-C8C7-43F8-9A40-E6B116444874}" type="slidenum">
              <a:rPr lang="ko-KR" altLang="en-US" sz="90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lvl="0" algn="r"/>
              <a:t>‹#›</a:t>
            </a:fld>
            <a:endParaRPr lang="ko-KR" altLang="en-US" sz="9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제목 개체 틀 1"/>
          <p:cNvSpPr>
            <a:spLocks noGrp="1"/>
          </p:cNvSpPr>
          <p:nvPr>
            <p:ph type="title"/>
          </p:nvPr>
        </p:nvSpPr>
        <p:spPr>
          <a:xfrm>
            <a:off x="2831637" y="210319"/>
            <a:ext cx="7488832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2400" b="0" spc="-100" baseline="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608395192"/>
      </p:ext>
    </p:extLst>
  </p:cSld>
  <p:clrMapOvr>
    <a:masterClrMapping/>
  </p:clrMapOvr>
  <p:transition>
    <p:fade thruBlk="1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바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11527704" y="6337895"/>
            <a:ext cx="32893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CD11B835-C8C7-43F8-9A40-E6B116444874}" type="slidenum">
              <a:rPr lang="ko-KR" altLang="en-US" sz="90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lvl="0" algn="r"/>
              <a:t>‹#›</a:t>
            </a:fld>
            <a:endParaRPr lang="ko-KR" altLang="en-US" sz="9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08395192"/>
      </p:ext>
    </p:extLst>
  </p:cSld>
  <p:clrMapOvr>
    <a:masterClrMapping/>
  </p:clrMapOvr>
  <p:transition>
    <p:fade thruBlk="1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표지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 cstate="print">
            <a:lum bright="-37000" contrast="-7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16934" y="-9525"/>
            <a:ext cx="12225867" cy="6877050"/>
          </a:xfrm>
          <a:prstGeom prst="rect">
            <a:avLst/>
          </a:prstGeom>
        </p:spPr>
      </p:pic>
      <p:cxnSp>
        <p:nvCxnSpPr>
          <p:cNvPr id="3" name="직선 연결선 2"/>
          <p:cNvCxnSpPr/>
          <p:nvPr userDrawn="1"/>
        </p:nvCxnSpPr>
        <p:spPr>
          <a:xfrm rot="10800000">
            <a:off x="575733" y="553661"/>
            <a:ext cx="1809752" cy="0"/>
          </a:xfrm>
          <a:prstGeom prst="line">
            <a:avLst/>
          </a:prstGeom>
          <a:ln w="381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/>
          <p:cNvCxnSpPr/>
          <p:nvPr userDrawn="1"/>
        </p:nvCxnSpPr>
        <p:spPr>
          <a:xfrm rot="10800000">
            <a:off x="575734" y="3072250"/>
            <a:ext cx="1761487" cy="0"/>
          </a:xfrm>
          <a:prstGeom prst="line">
            <a:avLst/>
          </a:prstGeom>
          <a:ln w="127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 userDrawn="1"/>
        </p:nvSpPr>
        <p:spPr>
          <a:xfrm>
            <a:off x="8748301" y="6345070"/>
            <a:ext cx="2443298" cy="215444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ko-KR" altLang="en-US" sz="800" dirty="0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162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이 문서는 </a:t>
            </a:r>
            <a:r>
              <a:rPr lang="ko-KR" altLang="en-US" sz="800" dirty="0" err="1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162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나눔글꼴로</a:t>
            </a:r>
            <a:r>
              <a:rPr lang="ko-KR" altLang="en-US" sz="800" dirty="0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162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 작성되었습니다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 </a:t>
            </a:r>
            <a:r>
              <a:rPr lang="ko-KR" altLang="en-US" sz="800" u="sng" dirty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hlinkClick r:id="rId4"/>
              </a:rPr>
              <a:t>설치하기</a:t>
            </a:r>
            <a:endParaRPr lang="ko-KR" altLang="en-US" sz="800" u="sng" dirty="0">
              <a:solidFill>
                <a:schemeClr val="bg1">
                  <a:lumMod val="9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19850814"/>
      </p:ext>
    </p:extLst>
  </p:cSld>
  <p:clrMapOvr>
    <a:masterClrMapping/>
  </p:clrMapOvr>
  <p:transition>
    <p:fade thruBlk="1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간지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 cstate="print">
            <a:lum bright="-37000" contrast="-7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16934" y="-9525"/>
            <a:ext cx="12225867" cy="6877050"/>
          </a:xfrm>
          <a:prstGeom prst="rect">
            <a:avLst/>
          </a:prstGeom>
        </p:spPr>
      </p:pic>
      <p:cxnSp>
        <p:nvCxnSpPr>
          <p:cNvPr id="7" name="직선 연결선 6"/>
          <p:cNvCxnSpPr/>
          <p:nvPr userDrawn="1"/>
        </p:nvCxnSpPr>
        <p:spPr>
          <a:xfrm rot="10800000">
            <a:off x="575734" y="1412776"/>
            <a:ext cx="1761487" cy="0"/>
          </a:xfrm>
          <a:prstGeom prst="line">
            <a:avLst/>
          </a:prstGeom>
          <a:ln w="127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 userDrawn="1"/>
        </p:nvSpPr>
        <p:spPr>
          <a:xfrm>
            <a:off x="2849701" y="6337895"/>
            <a:ext cx="80182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ko-KR" altLang="en-US" sz="900" dirty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문서의 제목</a:t>
            </a:r>
          </a:p>
        </p:txBody>
      </p:sp>
      <p:sp>
        <p:nvSpPr>
          <p:cNvPr id="9" name="직사각형 8"/>
          <p:cNvSpPr/>
          <p:nvPr userDrawn="1"/>
        </p:nvSpPr>
        <p:spPr>
          <a:xfrm>
            <a:off x="11527704" y="6337895"/>
            <a:ext cx="32893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CD11B835-C8C7-43F8-9A40-E6B116444874}" type="slidenum">
              <a:rPr lang="ko-KR" altLang="en-US" sz="90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lvl="0" algn="r"/>
              <a:t>‹#›</a:t>
            </a:fld>
            <a:endParaRPr lang="ko-KR" altLang="en-US" sz="9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74489096"/>
      </p:ext>
    </p:extLst>
  </p:cSld>
  <p:clrMapOvr>
    <a:masterClrMapping/>
  </p:clrMapOvr>
  <p:transition>
    <p:fade thruBlk="1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microsoft.com/office/2007/relationships/hdphoto" Target="../media/hdphoto1.wdp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7">
            <a:lum/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colorTemperature colorTemp="9278"/>
                    </a14:imgEffect>
                    <a14:imgEffect>
                      <a14:saturation sat="29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57415BD8-D507-466C-BE65-3CF0EE978C8C}" type="datetimeFigureOut">
              <a:rPr lang="ko-KR" altLang="en-US" smtClean="0"/>
              <a:pPr/>
              <a:t>2021-06-09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CD11B835-C8C7-43F8-9A40-E6B11644487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84060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0" r:id="rId1"/>
    <p:sldLayoutId id="2147483771" r:id="rId2"/>
    <p:sldLayoutId id="2147483770" r:id="rId3"/>
    <p:sldLayoutId id="2147483786" r:id="rId4"/>
    <p:sldLayoutId id="2147483787" r:id="rId5"/>
    <p:sldLayoutId id="2147483788" r:id="rId6"/>
    <p:sldLayoutId id="2147483781" r:id="rId7"/>
    <p:sldLayoutId id="2147483782" r:id="rId8"/>
    <p:sldLayoutId id="2147483783" r:id="rId9"/>
    <p:sldLayoutId id="2147483784" r:id="rId10"/>
    <p:sldLayoutId id="2147483789" r:id="rId11"/>
    <p:sldLayoutId id="2147483790" r:id="rId12"/>
    <p:sldLayoutId id="2147483791" r:id="rId13"/>
    <p:sldLayoutId id="2147483769" r:id="rId14"/>
    <p:sldLayoutId id="2147483785" r:id="rId15"/>
  </p:sldLayoutIdLst>
  <p:transition>
    <p:fade thruBlk="1"/>
  </p:transition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bg1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bg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bg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bg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bg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bg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g"/><Relationship Id="rId3" Type="http://schemas.openxmlformats.org/officeDocument/2006/relationships/image" Target="../media/image24.jpg"/><Relationship Id="rId7" Type="http://schemas.openxmlformats.org/officeDocument/2006/relationships/image" Target="../media/image28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jpg"/><Relationship Id="rId5" Type="http://schemas.openxmlformats.org/officeDocument/2006/relationships/image" Target="../media/image27.jpg"/><Relationship Id="rId4" Type="http://schemas.openxmlformats.org/officeDocument/2006/relationships/image" Target="../media/image26.jp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jpg"/><Relationship Id="rId4" Type="http://schemas.openxmlformats.org/officeDocument/2006/relationships/image" Target="../media/image21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7932204" y="4722820"/>
            <a:ext cx="2858475" cy="11541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400" b="1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 팀 </a:t>
            </a:r>
            <a:r>
              <a:rPr lang="en-US" altLang="ko-KR" sz="1400" b="1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‘</a:t>
            </a:r>
            <a:r>
              <a:rPr lang="ko-KR" altLang="en-US" sz="1400" b="1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데이터과학 및 어르신들</a:t>
            </a:r>
            <a:r>
              <a:rPr lang="en-US" altLang="ko-KR" sz="1400" b="1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’</a:t>
            </a:r>
          </a:p>
          <a:p>
            <a:r>
              <a:rPr lang="en-US" altLang="ko-KR" sz="1200" b="1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201433268 </a:t>
            </a:r>
            <a:r>
              <a:rPr lang="ko-KR" altLang="en-US" sz="1200" b="1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산업경영공학과 박현태</a:t>
            </a:r>
          </a:p>
          <a:p>
            <a:r>
              <a:rPr lang="en-US" altLang="ko-KR" sz="1200" b="1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201531269 </a:t>
            </a:r>
            <a:r>
              <a:rPr lang="ko-KR" altLang="en-US" sz="1200" b="1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경영학트랙</a:t>
            </a:r>
            <a:r>
              <a:rPr lang="en-US" altLang="ko-KR" sz="1200" b="1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200" b="1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야</a:t>
            </a:r>
            <a:r>
              <a:rPr lang="en-US" altLang="ko-KR" sz="1200" b="1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  </a:t>
            </a:r>
            <a:r>
              <a:rPr lang="ko-KR" altLang="en-US" sz="1200" b="1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윤영균</a:t>
            </a:r>
          </a:p>
          <a:p>
            <a:r>
              <a:rPr lang="en-US" altLang="ko-KR" sz="1200" b="1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201534347 </a:t>
            </a:r>
            <a:r>
              <a:rPr lang="ko-KR" altLang="en-US" sz="1200" b="1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패션디자인학과 이동학</a:t>
            </a:r>
          </a:p>
          <a:p>
            <a:r>
              <a:rPr lang="en-US" altLang="ko-KR" sz="1200" b="1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201634961 </a:t>
            </a:r>
            <a:r>
              <a:rPr lang="ko-KR" altLang="en-US" sz="1200" b="1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산업경영공학과 이준회</a:t>
            </a:r>
            <a:endParaRPr lang="ko-KR" altLang="en-US" sz="1200" b="1" dirty="0">
              <a:solidFill>
                <a:schemeClr val="bg1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 rot="10800000">
            <a:off x="1955800" y="2240868"/>
            <a:ext cx="1357314" cy="0"/>
          </a:xfrm>
          <a:prstGeom prst="line">
            <a:avLst/>
          </a:prstGeom>
          <a:ln w="381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 rot="10800000">
            <a:off x="1955801" y="4437112"/>
            <a:ext cx="1321115" cy="0"/>
          </a:xfrm>
          <a:prstGeom prst="line">
            <a:avLst/>
          </a:prstGeom>
          <a:ln w="127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제목 8"/>
          <p:cNvSpPr>
            <a:spLocks noGrp="1"/>
          </p:cNvSpPr>
          <p:nvPr>
            <p:ph type="title" idx="4294967295"/>
          </p:nvPr>
        </p:nvSpPr>
        <p:spPr>
          <a:xfrm>
            <a:off x="1826840" y="2523919"/>
            <a:ext cx="8229600" cy="1728192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4000" b="1" spc="-150"/>
              <a:t>머신러닝을 통한 </a:t>
            </a:r>
            <a:br>
              <a:rPr lang="en-US" altLang="ko-KR" sz="4000" b="1" spc="-150"/>
            </a:br>
            <a:r>
              <a:rPr lang="ko-KR" altLang="en-US" sz="4000" b="1" spc="-150"/>
              <a:t>뇌졸중 발병 주요 요인 분석</a:t>
            </a:r>
            <a:br>
              <a:rPr lang="en-US" altLang="ko-KR" sz="4000" b="1" spc="-150"/>
            </a:br>
            <a:r>
              <a:rPr lang="ko-KR" altLang="en-US" sz="2400" spc="-150">
                <a:solidFill>
                  <a:schemeClr val="bg1">
                    <a:lumMod val="75000"/>
                  </a:schemeClr>
                </a:solidFill>
              </a:rPr>
              <a:t>데이터과학 및 머신러닝 팀 프로젝트</a:t>
            </a:r>
            <a:endParaRPr lang="ko-KR" altLang="en-US" sz="4000" spc="-150">
              <a:solidFill>
                <a:schemeClr val="bg1">
                  <a:lumMod val="7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F38E4979-D0B6-454C-9394-65B25961A39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1104"/>
          <a:stretch/>
        </p:blipFill>
        <p:spPr>
          <a:xfrm>
            <a:off x="3725205" y="2269798"/>
            <a:ext cx="6079193" cy="2635366"/>
          </a:xfrm>
          <a:prstGeom prst="rect">
            <a:avLst/>
          </a:prstGeom>
          <a:ln>
            <a:noFill/>
          </a:ln>
        </p:spPr>
      </p:pic>
      <p:sp>
        <p:nvSpPr>
          <p:cNvPr id="7" name="TextBox 6"/>
          <p:cNvSpPr txBox="1"/>
          <p:nvPr/>
        </p:nvSpPr>
        <p:spPr>
          <a:xfrm>
            <a:off x="3648372" y="899428"/>
            <a:ext cx="3960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pc="-80">
                <a:solidFill>
                  <a:srgbClr val="BFBFB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2-1-3. </a:t>
            </a:r>
            <a:r>
              <a:rPr lang="ko-KR" altLang="en-US" b="1" spc="-80">
                <a:solidFill>
                  <a:srgbClr val="BFBFB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 백업</a:t>
            </a:r>
            <a:endParaRPr lang="en-US" altLang="ko-KR" b="1" spc="-80" dirty="0">
              <a:solidFill>
                <a:srgbClr val="BFBFB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8F2F230-2633-44A3-A6DE-C87DB9B3D8B8}"/>
              </a:ext>
            </a:extLst>
          </p:cNvPr>
          <p:cNvSpPr txBox="1"/>
          <p:nvPr/>
        </p:nvSpPr>
        <p:spPr>
          <a:xfrm>
            <a:off x="3719513" y="1346468"/>
            <a:ext cx="6084886" cy="923330"/>
          </a:xfrm>
          <a:prstGeom prst="rect">
            <a:avLst/>
          </a:prstGeom>
          <a:solidFill>
            <a:schemeClr val="tx1">
              <a:lumMod val="85000"/>
              <a:lumOff val="15000"/>
              <a:alpha val="50000"/>
            </a:schemeClr>
          </a:solidFill>
          <a:ln>
            <a:solidFill>
              <a:srgbClr val="FF873C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900" b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st_data_copy_backup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 = </a:t>
            </a:r>
            <a:r>
              <a:rPr lang="en-US" altLang="ko-KR" sz="900" b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st_data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.</a:t>
            </a:r>
            <a:r>
              <a:rPr lang="en-US" altLang="ko-KR" sz="900" b="0">
                <a:solidFill>
                  <a:srgbClr val="DCDCAA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copy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()</a:t>
            </a:r>
          </a:p>
          <a:p>
            <a:r>
              <a:rPr lang="en-US" altLang="ko-KR" sz="900" b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st_data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.</a:t>
            </a:r>
            <a:r>
              <a:rPr lang="en-US" altLang="ko-KR" sz="900" b="0">
                <a:solidFill>
                  <a:srgbClr val="DCDCAA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to_csv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(</a:t>
            </a:r>
            <a:r>
              <a:rPr lang="en-US" altLang="ko-KR" sz="900" b="0">
                <a:solidFill>
                  <a:srgbClr val="CE9178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'StokeDate_backup.csv'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)</a:t>
            </a:r>
          </a:p>
          <a:p>
            <a:b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</a:br>
            <a:r>
              <a:rPr lang="en-US" altLang="ko-KR" sz="900" b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file_path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 = </a:t>
            </a:r>
            <a:r>
              <a:rPr lang="en-US" altLang="ko-KR" sz="900" b="0">
                <a:solidFill>
                  <a:srgbClr val="CE9178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'StokeDate_backup.csv'</a:t>
            </a:r>
            <a:endParaRPr lang="en-US" altLang="ko-KR" sz="900" b="0">
              <a:solidFill>
                <a:srgbClr val="D4D4D4"/>
              </a:solidFill>
              <a:effectLst/>
              <a:latin typeface="Consolas" panose="020B0609020204030204" pitchFamily="49" charset="0"/>
              <a:ea typeface="맑은 고딕" panose="020B0503020000020004" pitchFamily="50" charset="-127"/>
            </a:endParaRPr>
          </a:p>
          <a:p>
            <a:r>
              <a:rPr lang="en-US" altLang="ko-KR" sz="900" b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st_data_csv_backup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 = </a:t>
            </a:r>
            <a:r>
              <a:rPr lang="en-US" altLang="ko-KR" sz="900" b="0">
                <a:solidFill>
                  <a:srgbClr val="4EC9B0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pd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.</a:t>
            </a:r>
            <a:r>
              <a:rPr lang="en-US" altLang="ko-KR" sz="900" b="0">
                <a:solidFill>
                  <a:srgbClr val="DCDCAA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read_csv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(</a:t>
            </a:r>
            <a:r>
              <a:rPr lang="en-US" altLang="ko-KR" sz="900" b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file_path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)</a:t>
            </a:r>
          </a:p>
          <a:p>
            <a:r>
              <a:rPr lang="en-US" altLang="ko-KR" sz="900" b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st_data_csv_backup</a:t>
            </a:r>
            <a:endParaRPr lang="en-US" altLang="ko-KR" sz="900" b="0">
              <a:solidFill>
                <a:srgbClr val="D4D4D4"/>
              </a:solidFill>
              <a:effectLst/>
              <a:latin typeface="Consolas" panose="020B0609020204030204" pitchFamily="49" charset="0"/>
              <a:ea typeface="맑은 고딕" panose="020B0503020000020004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B6AA131-6474-42A5-B777-2D19BB58331B}"/>
              </a:ext>
            </a:extLst>
          </p:cNvPr>
          <p:cNvSpPr/>
          <p:nvPr/>
        </p:nvSpPr>
        <p:spPr>
          <a:xfrm>
            <a:off x="1955799" y="441829"/>
            <a:ext cx="1763713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200" b="1">
                <a:solidFill>
                  <a:srgbClr val="FF873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2200" b="1">
                <a:solidFill>
                  <a:srgbClr val="FF873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본론</a:t>
            </a:r>
            <a:endParaRPr lang="ko-KR" altLang="en-US" sz="2200" b="1" dirty="0">
              <a:solidFill>
                <a:srgbClr val="FF873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384955F6-2C4B-4762-AF1F-91FD7BA14B1E}"/>
              </a:ext>
            </a:extLst>
          </p:cNvPr>
          <p:cNvCxnSpPr/>
          <p:nvPr/>
        </p:nvCxnSpPr>
        <p:spPr>
          <a:xfrm rot="10800000">
            <a:off x="1955800" y="368659"/>
            <a:ext cx="1357314" cy="0"/>
          </a:xfrm>
          <a:prstGeom prst="line">
            <a:avLst/>
          </a:prstGeom>
          <a:ln w="381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104328A4-6661-4A1B-9C2C-E19D8B971893}"/>
              </a:ext>
            </a:extLst>
          </p:cNvPr>
          <p:cNvCxnSpPr/>
          <p:nvPr/>
        </p:nvCxnSpPr>
        <p:spPr>
          <a:xfrm rot="10800000">
            <a:off x="1955801" y="1268759"/>
            <a:ext cx="1321115" cy="0"/>
          </a:xfrm>
          <a:prstGeom prst="line">
            <a:avLst/>
          </a:prstGeom>
          <a:ln w="127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05756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65B4A65-CC0F-497C-ADE4-45A8CF2971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6" t="14085"/>
          <a:stretch/>
        </p:blipFill>
        <p:spPr>
          <a:xfrm>
            <a:off x="3733800" y="1575009"/>
            <a:ext cx="6070599" cy="2106019"/>
          </a:xfrm>
          <a:prstGeom prst="rect">
            <a:avLst/>
          </a:prstGeom>
          <a:ln>
            <a:noFill/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61A367A-C956-4AC0-B0FA-9B3C2A952EA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2797"/>
          <a:stretch/>
        </p:blipFill>
        <p:spPr>
          <a:xfrm>
            <a:off x="3730402" y="4703551"/>
            <a:ext cx="6073998" cy="1677777"/>
          </a:xfrm>
          <a:prstGeom prst="rect">
            <a:avLst/>
          </a:prstGeom>
          <a:ln>
            <a:noFill/>
          </a:ln>
        </p:spPr>
      </p:pic>
      <p:sp>
        <p:nvSpPr>
          <p:cNvPr id="7" name="TextBox 6"/>
          <p:cNvSpPr txBox="1"/>
          <p:nvPr/>
        </p:nvSpPr>
        <p:spPr>
          <a:xfrm>
            <a:off x="3648372" y="899428"/>
            <a:ext cx="3960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pc="-80">
                <a:solidFill>
                  <a:srgbClr val="BFBFB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2-1-4. </a:t>
            </a:r>
            <a:r>
              <a:rPr lang="ko-KR" altLang="en-US" b="1" spc="-80">
                <a:solidFill>
                  <a:srgbClr val="BFBFB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 보기</a:t>
            </a:r>
            <a:endParaRPr lang="en-US" altLang="ko-KR" b="1" spc="-80" dirty="0">
              <a:solidFill>
                <a:srgbClr val="BFBFB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8B1DFB2-F6F5-46B1-A8F7-ADE38C6A7B0A}"/>
              </a:ext>
            </a:extLst>
          </p:cNvPr>
          <p:cNvSpPr txBox="1"/>
          <p:nvPr/>
        </p:nvSpPr>
        <p:spPr>
          <a:xfrm>
            <a:off x="3648372" y="4031776"/>
            <a:ext cx="5075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pc="-80">
                <a:solidFill>
                  <a:srgbClr val="BFBFB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2-1-5. </a:t>
            </a:r>
            <a:r>
              <a:rPr lang="ko-KR" altLang="en-US" b="1" spc="-80">
                <a:solidFill>
                  <a:srgbClr val="BFBFB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 프레임의 기초 통계 확인</a:t>
            </a:r>
            <a:endParaRPr lang="en-US" altLang="ko-KR" b="1" spc="-80" dirty="0">
              <a:solidFill>
                <a:srgbClr val="BFBFB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24CA8AD-8990-43C1-A434-E4B832C5A70F}"/>
              </a:ext>
            </a:extLst>
          </p:cNvPr>
          <p:cNvSpPr txBox="1"/>
          <p:nvPr/>
        </p:nvSpPr>
        <p:spPr>
          <a:xfrm>
            <a:off x="3719513" y="1344177"/>
            <a:ext cx="6084886" cy="230832"/>
          </a:xfrm>
          <a:prstGeom prst="rect">
            <a:avLst/>
          </a:prstGeom>
          <a:solidFill>
            <a:schemeClr val="tx1">
              <a:lumMod val="85000"/>
              <a:lumOff val="15000"/>
              <a:alpha val="50000"/>
            </a:schemeClr>
          </a:solidFill>
          <a:ln>
            <a:solidFill>
              <a:srgbClr val="FF873C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900" b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st_data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.</a:t>
            </a:r>
            <a:r>
              <a:rPr lang="en-US" altLang="ko-KR" sz="900" b="0">
                <a:solidFill>
                  <a:srgbClr val="DCDCAA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info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()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C3D79A9-87E5-4697-9F24-1992C1230299}"/>
              </a:ext>
            </a:extLst>
          </p:cNvPr>
          <p:cNvSpPr txBox="1"/>
          <p:nvPr/>
        </p:nvSpPr>
        <p:spPr>
          <a:xfrm>
            <a:off x="3719513" y="4472719"/>
            <a:ext cx="6084886" cy="230832"/>
          </a:xfrm>
          <a:prstGeom prst="rect">
            <a:avLst/>
          </a:prstGeom>
          <a:solidFill>
            <a:schemeClr val="tx1">
              <a:lumMod val="85000"/>
              <a:lumOff val="15000"/>
              <a:alpha val="50000"/>
            </a:schemeClr>
          </a:solidFill>
          <a:ln>
            <a:solidFill>
              <a:srgbClr val="FF873C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900" b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st_data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.</a:t>
            </a:r>
            <a:r>
              <a:rPr lang="en-US" altLang="ko-KR" sz="900" b="0">
                <a:solidFill>
                  <a:srgbClr val="DCDCAA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describe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()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6314633-B676-4909-963C-ADD21C9DF032}"/>
              </a:ext>
            </a:extLst>
          </p:cNvPr>
          <p:cNvSpPr/>
          <p:nvPr/>
        </p:nvSpPr>
        <p:spPr>
          <a:xfrm>
            <a:off x="1955799" y="441829"/>
            <a:ext cx="1763713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200" b="1">
                <a:solidFill>
                  <a:srgbClr val="FF873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2200" b="1">
                <a:solidFill>
                  <a:srgbClr val="FF873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본론</a:t>
            </a:r>
            <a:endParaRPr lang="ko-KR" altLang="en-US" sz="2200" b="1" dirty="0">
              <a:solidFill>
                <a:srgbClr val="FF873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0560A9C8-2AA2-4EEE-99A8-DD6E73B0F92B}"/>
              </a:ext>
            </a:extLst>
          </p:cNvPr>
          <p:cNvCxnSpPr/>
          <p:nvPr/>
        </p:nvCxnSpPr>
        <p:spPr>
          <a:xfrm rot="10800000">
            <a:off x="1955800" y="368659"/>
            <a:ext cx="1357314" cy="0"/>
          </a:xfrm>
          <a:prstGeom prst="line">
            <a:avLst/>
          </a:prstGeom>
          <a:ln w="381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5DC24FCF-5A9B-4416-8C50-621AFA6AB2E3}"/>
              </a:ext>
            </a:extLst>
          </p:cNvPr>
          <p:cNvCxnSpPr/>
          <p:nvPr/>
        </p:nvCxnSpPr>
        <p:spPr>
          <a:xfrm rot="10800000">
            <a:off x="1955801" y="1268759"/>
            <a:ext cx="1321115" cy="0"/>
          </a:xfrm>
          <a:prstGeom prst="line">
            <a:avLst/>
          </a:prstGeom>
          <a:ln w="127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97695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648372" y="899428"/>
            <a:ext cx="3960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pc="-80">
                <a:solidFill>
                  <a:srgbClr val="BFBFB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2-1-6. </a:t>
            </a:r>
            <a:r>
              <a:rPr lang="ko-KR" altLang="en-US" b="1" spc="-80">
                <a:solidFill>
                  <a:srgbClr val="BFBFB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 개수 확인</a:t>
            </a:r>
            <a:endParaRPr lang="en-US" altLang="ko-KR" b="1" spc="-80" dirty="0">
              <a:solidFill>
                <a:srgbClr val="BFBFB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F5F78F1-3F44-4F72-85E6-75EEBD16FF3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280"/>
          <a:stretch/>
        </p:blipFill>
        <p:spPr>
          <a:xfrm>
            <a:off x="3727133" y="1597935"/>
            <a:ext cx="6077267" cy="1471025"/>
          </a:xfrm>
          <a:prstGeom prst="rect">
            <a:avLst/>
          </a:prstGeom>
          <a:ln>
            <a:noFill/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EFFA3EC-C1D6-4152-9D14-41B23BAE78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440" t="64587" r="74897" b="9308"/>
          <a:stretch/>
        </p:blipFill>
        <p:spPr>
          <a:xfrm>
            <a:off x="3727133" y="3356992"/>
            <a:ext cx="2808318" cy="1368148"/>
          </a:xfrm>
          <a:prstGeom prst="rect">
            <a:avLst/>
          </a:prstGeom>
          <a:ln>
            <a:noFill/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8E6D471-E365-4BAF-A639-82AD89DDEDC8}"/>
              </a:ext>
            </a:extLst>
          </p:cNvPr>
          <p:cNvSpPr txBox="1"/>
          <p:nvPr/>
        </p:nvSpPr>
        <p:spPr>
          <a:xfrm>
            <a:off x="3719513" y="1367103"/>
            <a:ext cx="6084886" cy="230832"/>
          </a:xfrm>
          <a:prstGeom prst="rect">
            <a:avLst/>
          </a:prstGeom>
          <a:solidFill>
            <a:schemeClr val="tx1">
              <a:lumMod val="85000"/>
              <a:lumOff val="15000"/>
              <a:alpha val="50000"/>
            </a:schemeClr>
          </a:solidFill>
          <a:ln>
            <a:solidFill>
              <a:srgbClr val="FF873C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900" b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st_data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.</a:t>
            </a:r>
            <a:r>
              <a:rPr lang="en-US" altLang="ko-KR" sz="900" b="0">
                <a:solidFill>
                  <a:srgbClr val="DCDCAA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count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()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B5A9AFA-0E9E-4DE1-AA74-1E273F95115F}"/>
              </a:ext>
            </a:extLst>
          </p:cNvPr>
          <p:cNvSpPr/>
          <p:nvPr/>
        </p:nvSpPr>
        <p:spPr>
          <a:xfrm>
            <a:off x="1955799" y="441829"/>
            <a:ext cx="1763713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200" b="1">
                <a:solidFill>
                  <a:srgbClr val="FF873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2200" b="1">
                <a:solidFill>
                  <a:srgbClr val="FF873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본론</a:t>
            </a:r>
            <a:endParaRPr lang="ko-KR" altLang="en-US" sz="2200" b="1" dirty="0">
              <a:solidFill>
                <a:srgbClr val="FF873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4FC4E51D-5D63-4201-9103-D1F47616A0B5}"/>
              </a:ext>
            </a:extLst>
          </p:cNvPr>
          <p:cNvCxnSpPr/>
          <p:nvPr/>
        </p:nvCxnSpPr>
        <p:spPr>
          <a:xfrm rot="10800000">
            <a:off x="1955800" y="368659"/>
            <a:ext cx="1357314" cy="0"/>
          </a:xfrm>
          <a:prstGeom prst="line">
            <a:avLst/>
          </a:prstGeom>
          <a:ln w="381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6B0B4024-DB6D-4EB6-B4D5-8AAFE73F7AA1}"/>
              </a:ext>
            </a:extLst>
          </p:cNvPr>
          <p:cNvCxnSpPr/>
          <p:nvPr/>
        </p:nvCxnSpPr>
        <p:spPr>
          <a:xfrm rot="10800000">
            <a:off x="1955801" y="1268759"/>
            <a:ext cx="1321115" cy="0"/>
          </a:xfrm>
          <a:prstGeom prst="line">
            <a:avLst/>
          </a:prstGeom>
          <a:ln w="127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30581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648372" y="899428"/>
            <a:ext cx="3960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pc="-80">
                <a:solidFill>
                  <a:srgbClr val="BFBFB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2-1-7. </a:t>
            </a:r>
            <a:r>
              <a:rPr lang="ko-KR" altLang="en-US" b="1" spc="-80">
                <a:solidFill>
                  <a:srgbClr val="BFBFB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 재구조화</a:t>
            </a:r>
            <a:endParaRPr lang="en-US" altLang="ko-KR" b="1" spc="-80" dirty="0">
              <a:solidFill>
                <a:srgbClr val="BFBFB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제목 9">
            <a:extLst>
              <a:ext uri="{FF2B5EF4-FFF2-40B4-BE49-F238E27FC236}">
                <a16:creationId xmlns:a16="http://schemas.microsoft.com/office/drawing/2014/main" id="{BF1F157A-75B5-471A-9F45-7834487490BD}"/>
              </a:ext>
            </a:extLst>
          </p:cNvPr>
          <p:cNvSpPr txBox="1">
            <a:spLocks/>
          </p:cNvSpPr>
          <p:nvPr/>
        </p:nvSpPr>
        <p:spPr>
          <a:xfrm>
            <a:off x="3791744" y="1268413"/>
            <a:ext cx="6480969" cy="7924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marL="285750" indent="-2857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600" b="1" spc="-100">
                <a:cs typeface="Malgun Gothic Semilight" panose="020B0502040204020203" pitchFamily="50" charset="-127"/>
              </a:rPr>
              <a:t>Dtype</a:t>
            </a:r>
            <a:r>
              <a:rPr lang="ko-KR" altLang="en-US" sz="1600" b="1" spc="-100">
                <a:cs typeface="Malgun Gothic Semilight" panose="020B0502040204020203" pitchFamily="50" charset="-127"/>
              </a:rPr>
              <a:t>이 </a:t>
            </a:r>
            <a:r>
              <a:rPr lang="en-US" altLang="ko-KR" sz="1600" b="1" spc="-100">
                <a:cs typeface="Malgun Gothic Semilight" panose="020B0502040204020203" pitchFamily="50" charset="-127"/>
              </a:rPr>
              <a:t>object</a:t>
            </a:r>
            <a:r>
              <a:rPr lang="ko-KR" altLang="en-US" sz="1600" b="1" spc="-100">
                <a:cs typeface="Malgun Gothic Semilight" panose="020B0502040204020203" pitchFamily="50" charset="-127"/>
              </a:rPr>
              <a:t>인 컬럼의 데이터를 재구조화 </a:t>
            </a:r>
            <a:br>
              <a:rPr lang="en-US" altLang="ko-KR" sz="1600" b="1" spc="-100">
                <a:cs typeface="Malgun Gothic Semilight" panose="020B0502040204020203" pitchFamily="50" charset="-127"/>
              </a:rPr>
            </a:br>
            <a:r>
              <a:rPr lang="en-US" altLang="ko-KR" sz="1600" b="1" spc="-100">
                <a:solidFill>
                  <a:srgbClr val="BFBFBF"/>
                </a:solidFill>
                <a:cs typeface="Malgun Gothic Semilight" panose="020B0502040204020203" pitchFamily="50" charset="-127"/>
              </a:rPr>
              <a:t>(gender, ever_married, worktype, Residence_type, smoking_status)</a:t>
            </a:r>
            <a:endParaRPr lang="en-US" altLang="ko-KR" sz="1600" b="1" spc="-100">
              <a:solidFill>
                <a:srgbClr val="FF873C"/>
              </a:solidFill>
              <a:cs typeface="Malgun Gothic Semilight" panose="020B0502040204020203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6182D74-D87C-4814-B9F9-0BC04D353DAF}"/>
              </a:ext>
            </a:extLst>
          </p:cNvPr>
          <p:cNvSpPr txBox="1"/>
          <p:nvPr/>
        </p:nvSpPr>
        <p:spPr>
          <a:xfrm>
            <a:off x="3719513" y="2049290"/>
            <a:ext cx="6084886" cy="369332"/>
          </a:xfrm>
          <a:prstGeom prst="rect">
            <a:avLst/>
          </a:prstGeom>
          <a:solidFill>
            <a:schemeClr val="tx1">
              <a:lumMod val="85000"/>
              <a:lumOff val="15000"/>
              <a:alpha val="50000"/>
            </a:schemeClr>
          </a:solidFill>
          <a:ln>
            <a:solidFill>
              <a:srgbClr val="FF873C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900" b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gen_dict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 = {</a:t>
            </a:r>
            <a:r>
              <a:rPr lang="en-US" altLang="ko-KR" sz="900" b="0">
                <a:solidFill>
                  <a:srgbClr val="CE9178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'Male'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:</a:t>
            </a:r>
            <a:r>
              <a:rPr lang="en-US" altLang="ko-KR" sz="900" b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0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, </a:t>
            </a:r>
            <a:r>
              <a:rPr lang="en-US" altLang="ko-KR" sz="900" b="0">
                <a:solidFill>
                  <a:srgbClr val="CE9178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'Female'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:</a:t>
            </a:r>
            <a:r>
              <a:rPr lang="en-US" altLang="ko-KR" sz="900" b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1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}</a:t>
            </a:r>
          </a:p>
          <a:p>
            <a:r>
              <a:rPr lang="en-US" altLang="ko-KR" sz="900" b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st_data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[</a:t>
            </a:r>
            <a:r>
              <a:rPr lang="en-US" altLang="ko-KR" sz="900" b="0">
                <a:solidFill>
                  <a:srgbClr val="CE9178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'gender'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] = </a:t>
            </a:r>
            <a:r>
              <a:rPr lang="en-US" altLang="ko-KR" sz="900" b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st_data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[</a:t>
            </a:r>
            <a:r>
              <a:rPr lang="en-US" altLang="ko-KR" sz="900" b="0">
                <a:solidFill>
                  <a:srgbClr val="CE9178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'gender'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].</a:t>
            </a:r>
            <a:r>
              <a:rPr lang="en-US" altLang="ko-KR" sz="900" b="0">
                <a:solidFill>
                  <a:srgbClr val="DCDCAA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map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(</a:t>
            </a:r>
            <a:r>
              <a:rPr lang="en-US" altLang="ko-KR" sz="900" b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gen_dict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032491D-B2C9-4945-86B6-3C632D8661F2}"/>
              </a:ext>
            </a:extLst>
          </p:cNvPr>
          <p:cNvSpPr txBox="1"/>
          <p:nvPr/>
        </p:nvSpPr>
        <p:spPr>
          <a:xfrm>
            <a:off x="3719513" y="2620099"/>
            <a:ext cx="6084886" cy="369332"/>
          </a:xfrm>
          <a:prstGeom prst="rect">
            <a:avLst/>
          </a:prstGeom>
          <a:solidFill>
            <a:schemeClr val="tx1">
              <a:lumMod val="85000"/>
              <a:lumOff val="15000"/>
              <a:alpha val="50000"/>
            </a:schemeClr>
          </a:solidFill>
          <a:ln>
            <a:solidFill>
              <a:srgbClr val="FF873C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900" b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Married_dict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 = {</a:t>
            </a:r>
            <a:r>
              <a:rPr lang="en-US" altLang="ko-KR" sz="900" b="0">
                <a:solidFill>
                  <a:srgbClr val="CE9178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'No'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:</a:t>
            </a:r>
            <a:r>
              <a:rPr lang="en-US" altLang="ko-KR" sz="900" b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0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, </a:t>
            </a:r>
            <a:r>
              <a:rPr lang="en-US" altLang="ko-KR" sz="900" b="0">
                <a:solidFill>
                  <a:srgbClr val="CE9178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'Yes'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:</a:t>
            </a:r>
            <a:r>
              <a:rPr lang="en-US" altLang="ko-KR" sz="900" b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1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,}</a:t>
            </a:r>
          </a:p>
          <a:p>
            <a:r>
              <a:rPr lang="en-US" altLang="ko-KR" sz="900" b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st_data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[</a:t>
            </a:r>
            <a:r>
              <a:rPr lang="en-US" altLang="ko-KR" sz="900" b="0">
                <a:solidFill>
                  <a:srgbClr val="CE9178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'ever_married'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] = </a:t>
            </a:r>
            <a:r>
              <a:rPr lang="en-US" altLang="ko-KR" sz="900" b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st_data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[</a:t>
            </a:r>
            <a:r>
              <a:rPr lang="en-US" altLang="ko-KR" sz="900" b="0">
                <a:solidFill>
                  <a:srgbClr val="CE9178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'ever_married'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].</a:t>
            </a:r>
            <a:r>
              <a:rPr lang="en-US" altLang="ko-KR" sz="900" b="0">
                <a:solidFill>
                  <a:srgbClr val="DCDCAA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map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(</a:t>
            </a:r>
            <a:r>
              <a:rPr lang="en-US" altLang="ko-KR" sz="900" b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Married_dict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8D44E1D-1D08-467B-AEB0-0EEA0CB5518F}"/>
              </a:ext>
            </a:extLst>
          </p:cNvPr>
          <p:cNvSpPr txBox="1"/>
          <p:nvPr/>
        </p:nvSpPr>
        <p:spPr>
          <a:xfrm>
            <a:off x="3719513" y="3248529"/>
            <a:ext cx="6084886" cy="369332"/>
          </a:xfrm>
          <a:prstGeom prst="rect">
            <a:avLst/>
          </a:prstGeom>
          <a:solidFill>
            <a:schemeClr val="tx1">
              <a:lumMod val="85000"/>
              <a:lumOff val="15000"/>
              <a:alpha val="50000"/>
            </a:schemeClr>
          </a:solidFill>
          <a:ln>
            <a:solidFill>
              <a:srgbClr val="FF873C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900" b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Work_dict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 = {</a:t>
            </a:r>
            <a:r>
              <a:rPr lang="en-US" altLang="ko-KR" sz="900" b="0">
                <a:solidFill>
                  <a:srgbClr val="CE9178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'Govt_job'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:</a:t>
            </a:r>
            <a:r>
              <a:rPr lang="en-US" altLang="ko-KR" sz="900" b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0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, </a:t>
            </a:r>
            <a:r>
              <a:rPr lang="en-US" altLang="ko-KR" sz="900" b="0">
                <a:solidFill>
                  <a:srgbClr val="CE9178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'Never_worked'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:</a:t>
            </a:r>
            <a:r>
              <a:rPr lang="en-US" altLang="ko-KR" sz="900" b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1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, </a:t>
            </a:r>
            <a:r>
              <a:rPr lang="en-US" altLang="ko-KR" sz="900" b="0">
                <a:solidFill>
                  <a:srgbClr val="CE9178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'Private'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:</a:t>
            </a:r>
            <a:r>
              <a:rPr lang="en-US" altLang="ko-KR" sz="900" b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2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, </a:t>
            </a:r>
            <a:r>
              <a:rPr lang="en-US" altLang="ko-KR" sz="900" b="0">
                <a:solidFill>
                  <a:srgbClr val="CE9178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'Self_employed'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:</a:t>
            </a:r>
            <a:r>
              <a:rPr lang="en-US" altLang="ko-KR" sz="900" b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3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, </a:t>
            </a:r>
            <a:r>
              <a:rPr lang="en-US" altLang="ko-KR" sz="900" b="0">
                <a:solidFill>
                  <a:srgbClr val="CE9178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'children'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: </a:t>
            </a:r>
            <a:r>
              <a:rPr lang="en-US" altLang="ko-KR" sz="900" b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4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}</a:t>
            </a:r>
          </a:p>
          <a:p>
            <a:r>
              <a:rPr lang="en-US" altLang="ko-KR" sz="900" b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st_data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[</a:t>
            </a:r>
            <a:r>
              <a:rPr lang="en-US" altLang="ko-KR" sz="900" b="0">
                <a:solidFill>
                  <a:srgbClr val="CE9178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'work_type'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] = </a:t>
            </a:r>
            <a:r>
              <a:rPr lang="en-US" altLang="ko-KR" sz="900" b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st_data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[</a:t>
            </a:r>
            <a:r>
              <a:rPr lang="en-US" altLang="ko-KR" sz="900" b="0">
                <a:solidFill>
                  <a:srgbClr val="CE9178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'work_type'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].</a:t>
            </a:r>
            <a:r>
              <a:rPr lang="en-US" altLang="ko-KR" sz="900" b="0">
                <a:solidFill>
                  <a:srgbClr val="DCDCAA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map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(</a:t>
            </a:r>
            <a:r>
              <a:rPr lang="en-US" altLang="ko-KR" sz="900" b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Work_dict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FDF5BDE-2C16-4C77-963A-E31DD6AB76EB}"/>
              </a:ext>
            </a:extLst>
          </p:cNvPr>
          <p:cNvSpPr txBox="1"/>
          <p:nvPr/>
        </p:nvSpPr>
        <p:spPr>
          <a:xfrm>
            <a:off x="3719513" y="3876959"/>
            <a:ext cx="6084886" cy="369332"/>
          </a:xfrm>
          <a:prstGeom prst="rect">
            <a:avLst/>
          </a:prstGeom>
          <a:solidFill>
            <a:schemeClr val="tx1">
              <a:lumMod val="85000"/>
              <a:lumOff val="15000"/>
              <a:alpha val="50000"/>
            </a:schemeClr>
          </a:solidFill>
          <a:ln>
            <a:solidFill>
              <a:srgbClr val="FF873C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900" b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Residence_dict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 = {</a:t>
            </a:r>
            <a:r>
              <a:rPr lang="en-US" altLang="ko-KR" sz="900" b="0">
                <a:solidFill>
                  <a:srgbClr val="CE9178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'Rural'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:</a:t>
            </a:r>
            <a:r>
              <a:rPr lang="en-US" altLang="ko-KR" sz="900" b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0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, </a:t>
            </a:r>
            <a:r>
              <a:rPr lang="en-US" altLang="ko-KR" sz="900" b="0">
                <a:solidFill>
                  <a:srgbClr val="CE9178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'Urban'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:</a:t>
            </a:r>
            <a:r>
              <a:rPr lang="en-US" altLang="ko-KR" sz="900" b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1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,}</a:t>
            </a:r>
          </a:p>
          <a:p>
            <a:r>
              <a:rPr lang="en-US" altLang="ko-KR" sz="900" b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st_data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[</a:t>
            </a:r>
            <a:r>
              <a:rPr lang="en-US" altLang="ko-KR" sz="900" b="0">
                <a:solidFill>
                  <a:srgbClr val="CE9178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'Residence_type'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] = </a:t>
            </a:r>
            <a:r>
              <a:rPr lang="en-US" altLang="ko-KR" sz="900" b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st_data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[</a:t>
            </a:r>
            <a:r>
              <a:rPr lang="en-US" altLang="ko-KR" sz="900" b="0">
                <a:solidFill>
                  <a:srgbClr val="CE9178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'Residence_type'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].</a:t>
            </a:r>
            <a:r>
              <a:rPr lang="en-US" altLang="ko-KR" sz="900" b="0">
                <a:solidFill>
                  <a:srgbClr val="DCDCAA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map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(</a:t>
            </a:r>
            <a:r>
              <a:rPr lang="en-US" altLang="ko-KR" sz="900" b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Residence_dict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8E41701-7E3E-41A2-96C5-DB3A676C4F5C}"/>
              </a:ext>
            </a:extLst>
          </p:cNvPr>
          <p:cNvSpPr txBox="1"/>
          <p:nvPr/>
        </p:nvSpPr>
        <p:spPr>
          <a:xfrm>
            <a:off x="3719513" y="4505389"/>
            <a:ext cx="6084886" cy="369332"/>
          </a:xfrm>
          <a:prstGeom prst="rect">
            <a:avLst/>
          </a:prstGeom>
          <a:solidFill>
            <a:schemeClr val="tx1">
              <a:lumMod val="85000"/>
              <a:lumOff val="15000"/>
              <a:alpha val="50000"/>
            </a:schemeClr>
          </a:solidFill>
          <a:ln>
            <a:solidFill>
              <a:srgbClr val="FF873C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900" b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Smoking_dict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 = {</a:t>
            </a:r>
            <a:r>
              <a:rPr lang="en-US" altLang="ko-KR" sz="900" b="0">
                <a:solidFill>
                  <a:srgbClr val="CE9178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'Unknown'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:</a:t>
            </a:r>
            <a:r>
              <a:rPr lang="en-US" altLang="ko-KR" sz="900" b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0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, </a:t>
            </a:r>
            <a:r>
              <a:rPr lang="en-US" altLang="ko-KR" sz="900" b="0">
                <a:solidFill>
                  <a:srgbClr val="CE9178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'formerly smoked'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:</a:t>
            </a:r>
            <a:r>
              <a:rPr lang="en-US" altLang="ko-KR" sz="900" b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1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, </a:t>
            </a:r>
            <a:r>
              <a:rPr lang="en-US" altLang="ko-KR" sz="900" b="0">
                <a:solidFill>
                  <a:srgbClr val="CE9178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'never smoked '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:</a:t>
            </a:r>
            <a:r>
              <a:rPr lang="en-US" altLang="ko-KR" sz="900" b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2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, </a:t>
            </a:r>
            <a:r>
              <a:rPr lang="en-US" altLang="ko-KR" sz="900" b="0">
                <a:solidFill>
                  <a:srgbClr val="CE9178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'smokes'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:</a:t>
            </a:r>
            <a:r>
              <a:rPr lang="en-US" altLang="ko-KR" sz="900" b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3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}</a:t>
            </a:r>
          </a:p>
          <a:p>
            <a:r>
              <a:rPr lang="en-US" altLang="ko-KR" sz="900" b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st_data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[</a:t>
            </a:r>
            <a:r>
              <a:rPr lang="en-US" altLang="ko-KR" sz="900" b="0">
                <a:solidFill>
                  <a:srgbClr val="CE9178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'smoking_status'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] = </a:t>
            </a:r>
            <a:r>
              <a:rPr lang="en-US" altLang="ko-KR" sz="900" b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st_data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[</a:t>
            </a:r>
            <a:r>
              <a:rPr lang="en-US" altLang="ko-KR" sz="900" b="0">
                <a:solidFill>
                  <a:srgbClr val="CE9178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'smoking_status'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].</a:t>
            </a:r>
            <a:r>
              <a:rPr lang="en-US" altLang="ko-KR" sz="900" b="0">
                <a:solidFill>
                  <a:srgbClr val="DCDCAA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map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(</a:t>
            </a:r>
            <a:r>
              <a:rPr lang="en-US" altLang="ko-KR" sz="900" b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Smoking_dict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)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7695179-F75F-4985-90F9-4C9FD45C160F}"/>
              </a:ext>
            </a:extLst>
          </p:cNvPr>
          <p:cNvSpPr/>
          <p:nvPr/>
        </p:nvSpPr>
        <p:spPr>
          <a:xfrm>
            <a:off x="1955799" y="441829"/>
            <a:ext cx="1763713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200" b="1">
                <a:solidFill>
                  <a:srgbClr val="FF873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2200" b="1">
                <a:solidFill>
                  <a:srgbClr val="FF873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본론</a:t>
            </a:r>
            <a:endParaRPr lang="ko-KR" altLang="en-US" sz="2200" b="1" dirty="0">
              <a:solidFill>
                <a:srgbClr val="FF873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2D5AA7EB-1221-476F-9E07-9FED80438453}"/>
              </a:ext>
            </a:extLst>
          </p:cNvPr>
          <p:cNvCxnSpPr/>
          <p:nvPr/>
        </p:nvCxnSpPr>
        <p:spPr>
          <a:xfrm rot="10800000">
            <a:off x="1955800" y="368659"/>
            <a:ext cx="1357314" cy="0"/>
          </a:xfrm>
          <a:prstGeom prst="line">
            <a:avLst/>
          </a:prstGeom>
          <a:ln w="381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C1E6117B-4855-441F-8D4F-18428F708259}"/>
              </a:ext>
            </a:extLst>
          </p:cNvPr>
          <p:cNvCxnSpPr/>
          <p:nvPr/>
        </p:nvCxnSpPr>
        <p:spPr>
          <a:xfrm rot="10800000">
            <a:off x="1955801" y="1268759"/>
            <a:ext cx="1321115" cy="0"/>
          </a:xfrm>
          <a:prstGeom prst="line">
            <a:avLst/>
          </a:prstGeom>
          <a:ln w="127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07579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D2D4B42-DDD6-4FE3-8BB1-4B0738D9A8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297"/>
          <a:stretch/>
        </p:blipFill>
        <p:spPr>
          <a:xfrm>
            <a:off x="3719513" y="1624558"/>
            <a:ext cx="6084887" cy="1696430"/>
          </a:xfrm>
          <a:prstGeom prst="rect">
            <a:avLst/>
          </a:prstGeom>
          <a:ln>
            <a:noFill/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8DB4F21-F91F-4D9D-99AA-066DA318C35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87" t="10245"/>
          <a:stretch/>
        </p:blipFill>
        <p:spPr>
          <a:xfrm>
            <a:off x="3719512" y="4343908"/>
            <a:ext cx="6084888" cy="2182967"/>
          </a:xfrm>
          <a:prstGeom prst="rect">
            <a:avLst/>
          </a:prstGeom>
          <a:ln>
            <a:noFill/>
          </a:ln>
        </p:spPr>
      </p:pic>
      <p:sp>
        <p:nvSpPr>
          <p:cNvPr id="7" name="TextBox 6"/>
          <p:cNvSpPr txBox="1"/>
          <p:nvPr/>
        </p:nvSpPr>
        <p:spPr>
          <a:xfrm>
            <a:off x="3648372" y="899428"/>
            <a:ext cx="3960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pc="-80">
                <a:solidFill>
                  <a:srgbClr val="BFBFB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2-1-7. </a:t>
            </a:r>
            <a:r>
              <a:rPr lang="ko-KR" altLang="en-US" b="1" spc="-80">
                <a:solidFill>
                  <a:srgbClr val="BFBFB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 재구조화</a:t>
            </a:r>
            <a:endParaRPr lang="en-US" altLang="ko-KR" b="1" spc="-80" dirty="0">
              <a:solidFill>
                <a:srgbClr val="BFBFB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제목 9">
            <a:extLst>
              <a:ext uri="{FF2B5EF4-FFF2-40B4-BE49-F238E27FC236}">
                <a16:creationId xmlns:a16="http://schemas.microsoft.com/office/drawing/2014/main" id="{5EC0F6AC-9910-4BDA-90BA-FF76101A2217}"/>
              </a:ext>
            </a:extLst>
          </p:cNvPr>
          <p:cNvSpPr txBox="1">
            <a:spLocks/>
          </p:cNvSpPr>
          <p:nvPr/>
        </p:nvSpPr>
        <p:spPr>
          <a:xfrm>
            <a:off x="3791744" y="3670108"/>
            <a:ext cx="6480969" cy="39621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marL="285750" indent="-2857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600" b="1" spc="-100">
                <a:cs typeface="Malgun Gothic Semilight" panose="020B0502040204020203" pitchFamily="50" charset="-127"/>
              </a:rPr>
              <a:t>재구조화 결과</a:t>
            </a:r>
            <a:endParaRPr lang="en-US" altLang="ko-KR" sz="1600" b="1" spc="-100">
              <a:solidFill>
                <a:srgbClr val="FF873C"/>
              </a:solidFill>
              <a:cs typeface="Malgun Gothic Semilight" panose="020B0502040204020203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4A0B1FA-C5F8-4C1A-B5D4-B5057E483BFA}"/>
              </a:ext>
            </a:extLst>
          </p:cNvPr>
          <p:cNvSpPr txBox="1"/>
          <p:nvPr/>
        </p:nvSpPr>
        <p:spPr>
          <a:xfrm>
            <a:off x="3719512" y="1388856"/>
            <a:ext cx="6084887" cy="230832"/>
          </a:xfrm>
          <a:prstGeom prst="rect">
            <a:avLst/>
          </a:prstGeom>
          <a:solidFill>
            <a:schemeClr val="tx1">
              <a:lumMod val="85000"/>
              <a:lumOff val="15000"/>
              <a:alpha val="50000"/>
            </a:schemeClr>
          </a:solidFill>
          <a:ln>
            <a:solidFill>
              <a:srgbClr val="FF873C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900" b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st_data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.</a:t>
            </a:r>
            <a:r>
              <a:rPr lang="en-US" altLang="ko-KR" sz="900" b="0">
                <a:solidFill>
                  <a:srgbClr val="DCDCAA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describe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()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0B78B10-2D12-4040-87BC-7B9657EEBC73}"/>
              </a:ext>
            </a:extLst>
          </p:cNvPr>
          <p:cNvSpPr txBox="1"/>
          <p:nvPr/>
        </p:nvSpPr>
        <p:spPr>
          <a:xfrm>
            <a:off x="3719513" y="4113076"/>
            <a:ext cx="6084886" cy="230832"/>
          </a:xfrm>
          <a:prstGeom prst="rect">
            <a:avLst/>
          </a:prstGeom>
          <a:solidFill>
            <a:schemeClr val="tx1">
              <a:lumMod val="85000"/>
              <a:lumOff val="15000"/>
              <a:alpha val="50000"/>
            </a:schemeClr>
          </a:solidFill>
          <a:ln>
            <a:solidFill>
              <a:srgbClr val="FF873C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900" b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st_data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.</a:t>
            </a:r>
            <a:r>
              <a:rPr lang="en-US" altLang="ko-KR" sz="900" b="0">
                <a:solidFill>
                  <a:srgbClr val="DCDCAA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info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()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C3CD6CE-6124-437E-B734-E1F49E2FBD3B}"/>
              </a:ext>
            </a:extLst>
          </p:cNvPr>
          <p:cNvSpPr/>
          <p:nvPr/>
        </p:nvSpPr>
        <p:spPr>
          <a:xfrm>
            <a:off x="1955799" y="441829"/>
            <a:ext cx="1763713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200" b="1">
                <a:solidFill>
                  <a:srgbClr val="FF873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2200" b="1">
                <a:solidFill>
                  <a:srgbClr val="FF873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본론</a:t>
            </a:r>
            <a:endParaRPr lang="ko-KR" altLang="en-US" sz="2200" b="1" dirty="0">
              <a:solidFill>
                <a:srgbClr val="FF873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A38BF757-2BBD-4DC6-B57E-5FDB412DFDC5}"/>
              </a:ext>
            </a:extLst>
          </p:cNvPr>
          <p:cNvCxnSpPr/>
          <p:nvPr/>
        </p:nvCxnSpPr>
        <p:spPr>
          <a:xfrm rot="10800000">
            <a:off x="1955800" y="368659"/>
            <a:ext cx="1357314" cy="0"/>
          </a:xfrm>
          <a:prstGeom prst="line">
            <a:avLst/>
          </a:prstGeom>
          <a:ln w="381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8C4B0409-3179-4AE8-889C-E25C4E2EC20A}"/>
              </a:ext>
            </a:extLst>
          </p:cNvPr>
          <p:cNvCxnSpPr/>
          <p:nvPr/>
        </p:nvCxnSpPr>
        <p:spPr>
          <a:xfrm rot="10800000">
            <a:off x="1955801" y="1268759"/>
            <a:ext cx="1321115" cy="0"/>
          </a:xfrm>
          <a:prstGeom prst="line">
            <a:avLst/>
          </a:prstGeom>
          <a:ln w="127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61196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731F0D0D-428E-413A-87EC-98A1777BFB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237"/>
          <a:stretch/>
        </p:blipFill>
        <p:spPr>
          <a:xfrm>
            <a:off x="3719513" y="3861025"/>
            <a:ext cx="6084886" cy="2736327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16A5AA6-2990-4924-B74C-3E286D77811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9000"/>
          <a:stretch/>
        </p:blipFill>
        <p:spPr>
          <a:xfrm>
            <a:off x="3719513" y="1893631"/>
            <a:ext cx="6084887" cy="1499365"/>
          </a:xfrm>
          <a:prstGeom prst="rect">
            <a:avLst/>
          </a:prstGeom>
          <a:ln>
            <a:noFill/>
          </a:ln>
        </p:spPr>
      </p:pic>
      <p:sp>
        <p:nvSpPr>
          <p:cNvPr id="7" name="TextBox 6"/>
          <p:cNvSpPr txBox="1"/>
          <p:nvPr/>
        </p:nvSpPr>
        <p:spPr>
          <a:xfrm>
            <a:off x="3648372" y="899428"/>
            <a:ext cx="3960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pc="-80">
                <a:solidFill>
                  <a:srgbClr val="BFBFB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2-1-8. </a:t>
            </a:r>
            <a:r>
              <a:rPr lang="ko-KR" altLang="en-US" b="1" spc="-80">
                <a:solidFill>
                  <a:srgbClr val="BFBFB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결측치 확인</a:t>
            </a:r>
            <a:endParaRPr lang="en-US" altLang="ko-KR" b="1" spc="-80" dirty="0">
              <a:solidFill>
                <a:srgbClr val="BFBFB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2B5931F-61BD-4575-8085-095A33494B62}"/>
              </a:ext>
            </a:extLst>
          </p:cNvPr>
          <p:cNvSpPr txBox="1"/>
          <p:nvPr/>
        </p:nvSpPr>
        <p:spPr>
          <a:xfrm>
            <a:off x="3719513" y="1392270"/>
            <a:ext cx="6084886" cy="507831"/>
          </a:xfrm>
          <a:prstGeom prst="rect">
            <a:avLst/>
          </a:prstGeom>
          <a:solidFill>
            <a:schemeClr val="tx1">
              <a:lumMod val="85000"/>
              <a:lumOff val="15000"/>
              <a:alpha val="50000"/>
            </a:schemeClr>
          </a:solidFill>
          <a:ln>
            <a:solidFill>
              <a:srgbClr val="FF873C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900" b="0">
                <a:solidFill>
                  <a:srgbClr val="C586C0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import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 missingno </a:t>
            </a:r>
            <a:r>
              <a:rPr lang="en-US" altLang="ko-KR" sz="900" b="0">
                <a:solidFill>
                  <a:srgbClr val="C586C0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as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 </a:t>
            </a:r>
            <a:r>
              <a:rPr lang="en-US" altLang="ko-KR" sz="900" b="0">
                <a:solidFill>
                  <a:srgbClr val="4EC9B0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msno</a:t>
            </a:r>
            <a:endParaRPr lang="en-US" altLang="ko-KR" sz="900" b="0">
              <a:solidFill>
                <a:srgbClr val="D4D4D4"/>
              </a:solidFill>
              <a:effectLst/>
              <a:latin typeface="Consolas" panose="020B0609020204030204" pitchFamily="49" charset="0"/>
              <a:ea typeface="맑은 고딕" panose="020B0503020000020004" pitchFamily="50" charset="-127"/>
            </a:endParaRPr>
          </a:p>
          <a:p>
            <a:b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</a:br>
            <a:r>
              <a:rPr lang="en-US" altLang="ko-KR" sz="900" b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st_data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.</a:t>
            </a:r>
            <a:r>
              <a:rPr lang="en-US" altLang="ko-KR" sz="900" b="0">
                <a:solidFill>
                  <a:srgbClr val="DCDCAA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isnull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().</a:t>
            </a:r>
            <a:r>
              <a:rPr lang="en-US" altLang="ko-KR" sz="900" b="0">
                <a:solidFill>
                  <a:srgbClr val="DCDCAA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sum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()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1E2CD5-A5A4-4024-AF1E-A8DD8CB623E9}"/>
              </a:ext>
            </a:extLst>
          </p:cNvPr>
          <p:cNvSpPr txBox="1"/>
          <p:nvPr/>
        </p:nvSpPr>
        <p:spPr>
          <a:xfrm>
            <a:off x="3719513" y="3630194"/>
            <a:ext cx="6084886" cy="230832"/>
          </a:xfrm>
          <a:prstGeom prst="rect">
            <a:avLst/>
          </a:prstGeom>
          <a:solidFill>
            <a:schemeClr val="tx1">
              <a:lumMod val="85000"/>
              <a:lumOff val="15000"/>
              <a:alpha val="50000"/>
            </a:schemeClr>
          </a:solidFill>
          <a:ln>
            <a:solidFill>
              <a:srgbClr val="FF873C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900" b="0">
                <a:solidFill>
                  <a:srgbClr val="4EC9B0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msno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.matrix(</a:t>
            </a:r>
            <a:r>
              <a:rPr lang="en-US" altLang="ko-KR" sz="900" b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st_data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)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D0AC347-E0A8-4945-A5B6-999DB20CCCAA}"/>
              </a:ext>
            </a:extLst>
          </p:cNvPr>
          <p:cNvSpPr/>
          <p:nvPr/>
        </p:nvSpPr>
        <p:spPr>
          <a:xfrm>
            <a:off x="1955799" y="441829"/>
            <a:ext cx="1763713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200" b="1">
                <a:solidFill>
                  <a:srgbClr val="FF873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2200" b="1">
                <a:solidFill>
                  <a:srgbClr val="FF873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본론</a:t>
            </a:r>
            <a:endParaRPr lang="ko-KR" altLang="en-US" sz="2200" b="1" dirty="0">
              <a:solidFill>
                <a:srgbClr val="FF873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87A3CCF-1160-4028-B8A1-882EEE22071A}"/>
              </a:ext>
            </a:extLst>
          </p:cNvPr>
          <p:cNvCxnSpPr/>
          <p:nvPr/>
        </p:nvCxnSpPr>
        <p:spPr>
          <a:xfrm rot="10800000">
            <a:off x="1955800" y="368659"/>
            <a:ext cx="1357314" cy="0"/>
          </a:xfrm>
          <a:prstGeom prst="line">
            <a:avLst/>
          </a:prstGeom>
          <a:ln w="381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835A77B0-907C-4AD8-AC6E-2971DC59D5F6}"/>
              </a:ext>
            </a:extLst>
          </p:cNvPr>
          <p:cNvCxnSpPr/>
          <p:nvPr/>
        </p:nvCxnSpPr>
        <p:spPr>
          <a:xfrm rot="10800000">
            <a:off x="1955801" y="1268759"/>
            <a:ext cx="1321115" cy="0"/>
          </a:xfrm>
          <a:prstGeom prst="line">
            <a:avLst/>
          </a:prstGeom>
          <a:ln w="127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79546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648372" y="899428"/>
            <a:ext cx="3960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pc="-80">
                <a:solidFill>
                  <a:srgbClr val="BFBFB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2-1-9. </a:t>
            </a:r>
            <a:r>
              <a:rPr lang="ko-KR" altLang="en-US" b="1" spc="-80">
                <a:solidFill>
                  <a:srgbClr val="BFBFB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 클린징</a:t>
            </a:r>
            <a:endParaRPr lang="en-US" altLang="ko-KR" b="1" spc="-80" dirty="0">
              <a:solidFill>
                <a:srgbClr val="BFBFB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707C99D-5962-4634-8E38-06C72C4F12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582"/>
          <a:stretch/>
        </p:blipFill>
        <p:spPr>
          <a:xfrm>
            <a:off x="3719513" y="2939752"/>
            <a:ext cx="6084888" cy="1524938"/>
          </a:xfrm>
          <a:prstGeom prst="rect">
            <a:avLst/>
          </a:prstGeom>
          <a:ln>
            <a:noFill/>
          </a:ln>
        </p:spPr>
      </p:pic>
      <p:sp>
        <p:nvSpPr>
          <p:cNvPr id="12" name="제목 9">
            <a:extLst>
              <a:ext uri="{FF2B5EF4-FFF2-40B4-BE49-F238E27FC236}">
                <a16:creationId xmlns:a16="http://schemas.microsoft.com/office/drawing/2014/main" id="{05D7F5A3-DF40-41A4-8146-4F940FAFD6DD}"/>
              </a:ext>
            </a:extLst>
          </p:cNvPr>
          <p:cNvSpPr txBox="1">
            <a:spLocks/>
          </p:cNvSpPr>
          <p:nvPr/>
        </p:nvSpPr>
        <p:spPr>
          <a:xfrm>
            <a:off x="3791744" y="4544802"/>
            <a:ext cx="6480969" cy="36036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marL="285750" indent="-2857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600" b="1" spc="-100">
                <a:cs typeface="Malgun Gothic Semilight" panose="020B0502040204020203" pitchFamily="50" charset="-127"/>
              </a:rPr>
              <a:t>age</a:t>
            </a:r>
            <a:r>
              <a:rPr lang="ko-KR" altLang="en-US" sz="1600" b="1" spc="-100">
                <a:cs typeface="Malgun Gothic Semilight" panose="020B0502040204020203" pitchFamily="50" charset="-127"/>
              </a:rPr>
              <a:t>의 결측치 </a:t>
            </a:r>
            <a:r>
              <a:rPr lang="en-US" altLang="ko-KR" sz="1600" b="1" spc="-100">
                <a:cs typeface="Malgun Gothic Semilight" panose="020B0502040204020203" pitchFamily="50" charset="-127"/>
              </a:rPr>
              <a:t>1</a:t>
            </a:r>
            <a:r>
              <a:rPr lang="ko-KR" altLang="en-US" sz="1600" b="1" spc="-100">
                <a:cs typeface="Malgun Gothic Semilight" panose="020B0502040204020203" pitchFamily="50" charset="-127"/>
              </a:rPr>
              <a:t>개 확인</a:t>
            </a:r>
            <a:r>
              <a:rPr lang="en-US" altLang="ko-KR" sz="1600" b="1" spc="-100">
                <a:cs typeface="Malgun Gothic Semilight" panose="020B0502040204020203" pitchFamily="50" charset="-127"/>
              </a:rPr>
              <a:t>, </a:t>
            </a:r>
            <a:r>
              <a:rPr lang="ko-KR" altLang="en-US" sz="1600" b="1" spc="-100">
                <a:cs typeface="Malgun Gothic Semilight" panose="020B0502040204020203" pitchFamily="50" charset="-127"/>
              </a:rPr>
              <a:t>해당 </a:t>
            </a:r>
            <a:r>
              <a:rPr lang="en-US" altLang="ko-KR" sz="1600" b="1" spc="-100">
                <a:cs typeface="Malgun Gothic Semilight" panose="020B0502040204020203" pitchFamily="50" charset="-127"/>
              </a:rPr>
              <a:t>1</a:t>
            </a:r>
            <a:r>
              <a:rPr lang="ko-KR" altLang="en-US" sz="1600" b="1" spc="-100">
                <a:cs typeface="Malgun Gothic Semilight" panose="020B0502040204020203" pitchFamily="50" charset="-127"/>
              </a:rPr>
              <a:t>개 데이터 삭제</a:t>
            </a:r>
            <a:endParaRPr lang="en-US" altLang="ko-KR" sz="1600" b="1" spc="-100">
              <a:solidFill>
                <a:srgbClr val="FF873C"/>
              </a:solidFill>
              <a:cs typeface="Malgun Gothic Semilight" panose="020B0502040204020203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EAEA2B4-7640-4958-83E5-D4FE40E7CA55}"/>
              </a:ext>
            </a:extLst>
          </p:cNvPr>
          <p:cNvSpPr txBox="1"/>
          <p:nvPr/>
        </p:nvSpPr>
        <p:spPr>
          <a:xfrm>
            <a:off x="3719513" y="1381047"/>
            <a:ext cx="6084886" cy="1061829"/>
          </a:xfrm>
          <a:prstGeom prst="rect">
            <a:avLst/>
          </a:prstGeom>
          <a:solidFill>
            <a:schemeClr val="tx1">
              <a:lumMod val="85000"/>
              <a:lumOff val="15000"/>
              <a:alpha val="50000"/>
            </a:schemeClr>
          </a:solidFill>
          <a:ln>
            <a:solidFill>
              <a:srgbClr val="FF873C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900" b="0">
                <a:solidFill>
                  <a:srgbClr val="6A9955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#bmi</a:t>
            </a:r>
            <a:r>
              <a:rPr lang="ko-KR" altLang="en-US" sz="900" b="0">
                <a:solidFill>
                  <a:srgbClr val="6A9955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열의 결측치를 중앙값</a:t>
            </a:r>
            <a:r>
              <a:rPr lang="en-US" altLang="ko-KR" sz="900" b="0">
                <a:solidFill>
                  <a:srgbClr val="6A9955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(median)</a:t>
            </a:r>
            <a:r>
              <a:rPr lang="ko-KR" altLang="en-US" sz="900" b="0">
                <a:solidFill>
                  <a:srgbClr val="6A9955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으로 채움</a:t>
            </a:r>
            <a:endParaRPr lang="ko-KR" altLang="en-US" sz="900" b="0">
              <a:solidFill>
                <a:srgbClr val="D4D4D4"/>
              </a:solidFill>
              <a:effectLst/>
              <a:latin typeface="Consolas" panose="020B0609020204030204" pitchFamily="49" charset="0"/>
              <a:ea typeface="맑은 고딕" panose="020B0503020000020004" pitchFamily="50" charset="-127"/>
            </a:endParaRPr>
          </a:p>
          <a:p>
            <a:r>
              <a:rPr lang="en-US" altLang="ko-KR" sz="900" b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st_data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[</a:t>
            </a:r>
            <a:r>
              <a:rPr lang="en-US" altLang="ko-KR" sz="900" b="0">
                <a:solidFill>
                  <a:srgbClr val="CE9178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'bmi'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] = </a:t>
            </a:r>
            <a:r>
              <a:rPr lang="en-US" altLang="ko-KR" sz="900" b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st_data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[</a:t>
            </a:r>
            <a:r>
              <a:rPr lang="en-US" altLang="ko-KR" sz="900" b="0">
                <a:solidFill>
                  <a:srgbClr val="CE9178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'bmi'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].</a:t>
            </a:r>
            <a:r>
              <a:rPr lang="en-US" altLang="ko-KR" sz="900" b="0">
                <a:solidFill>
                  <a:srgbClr val="DCDCAA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fillna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(</a:t>
            </a:r>
            <a:r>
              <a:rPr lang="en-US" altLang="ko-KR" sz="900" b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st_data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[</a:t>
            </a:r>
            <a:r>
              <a:rPr lang="en-US" altLang="ko-KR" sz="900" b="0">
                <a:solidFill>
                  <a:srgbClr val="CE9178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'bmi'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].</a:t>
            </a:r>
            <a:r>
              <a:rPr lang="en-US" altLang="ko-KR" sz="900" b="0">
                <a:solidFill>
                  <a:srgbClr val="DCDCAA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median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())</a:t>
            </a:r>
          </a:p>
          <a:p>
            <a:b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</a:br>
            <a:r>
              <a:rPr lang="en-US" altLang="ko-KR" sz="900" b="0">
                <a:solidFill>
                  <a:srgbClr val="6A9955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#work_type</a:t>
            </a:r>
            <a:r>
              <a:rPr lang="ko-KR" altLang="en-US" sz="900" b="0">
                <a:solidFill>
                  <a:srgbClr val="6A9955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과 </a:t>
            </a:r>
            <a:r>
              <a:rPr lang="en-US" altLang="ko-KR" sz="900" b="0">
                <a:solidFill>
                  <a:srgbClr val="6A9955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smoking_status</a:t>
            </a:r>
            <a:r>
              <a:rPr lang="ko-KR" altLang="en-US" sz="900" b="0">
                <a:solidFill>
                  <a:srgbClr val="6A9955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열의 결측치는 최빈값</a:t>
            </a:r>
            <a:r>
              <a:rPr lang="en-US" altLang="ko-KR" sz="900" b="0">
                <a:solidFill>
                  <a:srgbClr val="6A9955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(mode)</a:t>
            </a:r>
            <a:r>
              <a:rPr lang="ko-KR" altLang="en-US" sz="900" b="0">
                <a:solidFill>
                  <a:srgbClr val="6A9955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로 채움</a:t>
            </a:r>
            <a:endParaRPr lang="ko-KR" altLang="en-US" sz="900" b="0">
              <a:solidFill>
                <a:srgbClr val="D4D4D4"/>
              </a:solidFill>
              <a:effectLst/>
              <a:latin typeface="Consolas" panose="020B0609020204030204" pitchFamily="49" charset="0"/>
              <a:ea typeface="맑은 고딕" panose="020B0503020000020004" pitchFamily="50" charset="-127"/>
            </a:endParaRPr>
          </a:p>
          <a:p>
            <a:r>
              <a:rPr lang="en-US" altLang="ko-KR" sz="900" b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st_data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[</a:t>
            </a:r>
            <a:r>
              <a:rPr lang="en-US" altLang="ko-KR" sz="900" b="0">
                <a:solidFill>
                  <a:srgbClr val="CE9178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'work_type'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] = </a:t>
            </a:r>
            <a:r>
              <a:rPr lang="en-US" altLang="ko-KR" sz="900" b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st_data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[</a:t>
            </a:r>
            <a:r>
              <a:rPr lang="en-US" altLang="ko-KR" sz="900" b="0">
                <a:solidFill>
                  <a:srgbClr val="CE9178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'work_type'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].</a:t>
            </a:r>
            <a:r>
              <a:rPr lang="en-US" altLang="ko-KR" sz="900" b="0">
                <a:solidFill>
                  <a:srgbClr val="DCDCAA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fillna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(</a:t>
            </a:r>
            <a:r>
              <a:rPr lang="en-US" altLang="ko-KR" sz="900" b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st_data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[</a:t>
            </a:r>
            <a:r>
              <a:rPr lang="en-US" altLang="ko-KR" sz="900" b="0">
                <a:solidFill>
                  <a:srgbClr val="CE9178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'work_type'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].</a:t>
            </a:r>
            <a:r>
              <a:rPr lang="en-US" altLang="ko-KR" sz="900" b="0">
                <a:solidFill>
                  <a:srgbClr val="DCDCAA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mode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()[</a:t>
            </a:r>
            <a:r>
              <a:rPr lang="en-US" altLang="ko-KR" sz="900" b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0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])</a:t>
            </a:r>
          </a:p>
          <a:p>
            <a:r>
              <a:rPr lang="en-US" altLang="ko-KR" sz="900" b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st_data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[</a:t>
            </a:r>
            <a:r>
              <a:rPr lang="en-US" altLang="ko-KR" sz="900" b="0">
                <a:solidFill>
                  <a:srgbClr val="CE9178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'smoking_status'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] = </a:t>
            </a:r>
            <a:r>
              <a:rPr lang="en-US" altLang="ko-KR" sz="900" b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st_data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[</a:t>
            </a:r>
            <a:r>
              <a:rPr lang="en-US" altLang="ko-KR" sz="900" b="0">
                <a:solidFill>
                  <a:srgbClr val="CE9178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'smoking_status'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].</a:t>
            </a:r>
            <a:r>
              <a:rPr lang="en-US" altLang="ko-KR" sz="900" b="0">
                <a:solidFill>
                  <a:srgbClr val="DCDCAA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fillna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(</a:t>
            </a:r>
            <a:r>
              <a:rPr lang="en-US" altLang="ko-KR" sz="900" b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st_data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[</a:t>
            </a:r>
            <a:r>
              <a:rPr lang="en-US" altLang="ko-KR" sz="900" b="0">
                <a:solidFill>
                  <a:srgbClr val="CE9178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'smoking_status'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].</a:t>
            </a:r>
            <a:r>
              <a:rPr lang="en-US" altLang="ko-KR" sz="900" b="0">
                <a:solidFill>
                  <a:srgbClr val="DCDCAA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mode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()[</a:t>
            </a:r>
            <a:r>
              <a:rPr lang="en-US" altLang="ko-KR" sz="900" b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0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])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4689962-99B0-4622-9F15-DEBAC195944B}"/>
              </a:ext>
            </a:extLst>
          </p:cNvPr>
          <p:cNvSpPr txBox="1"/>
          <p:nvPr/>
        </p:nvSpPr>
        <p:spPr>
          <a:xfrm>
            <a:off x="3719513" y="2708920"/>
            <a:ext cx="6084886" cy="230832"/>
          </a:xfrm>
          <a:prstGeom prst="rect">
            <a:avLst/>
          </a:prstGeom>
          <a:solidFill>
            <a:schemeClr val="tx1">
              <a:lumMod val="85000"/>
              <a:lumOff val="15000"/>
              <a:alpha val="50000"/>
            </a:schemeClr>
          </a:solidFill>
          <a:ln>
            <a:solidFill>
              <a:srgbClr val="FF873C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900" b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st_data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.</a:t>
            </a:r>
            <a:r>
              <a:rPr lang="en-US" altLang="ko-KR" sz="900" b="0">
                <a:solidFill>
                  <a:srgbClr val="DCDCAA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isnull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().</a:t>
            </a:r>
            <a:r>
              <a:rPr lang="en-US" altLang="ko-KR" sz="900" b="0">
                <a:solidFill>
                  <a:srgbClr val="DCDCAA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sum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()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220CCE6-E343-48C4-9376-5A3C549CB466}"/>
              </a:ext>
            </a:extLst>
          </p:cNvPr>
          <p:cNvSpPr/>
          <p:nvPr/>
        </p:nvSpPr>
        <p:spPr>
          <a:xfrm>
            <a:off x="1955799" y="441829"/>
            <a:ext cx="1763713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200" b="1">
                <a:solidFill>
                  <a:srgbClr val="FF873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2200" b="1">
                <a:solidFill>
                  <a:srgbClr val="FF873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본론</a:t>
            </a:r>
            <a:endParaRPr lang="ko-KR" altLang="en-US" sz="2200" b="1" dirty="0">
              <a:solidFill>
                <a:srgbClr val="FF873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ADF87371-3C7D-4DCD-9828-FF76D816157E}"/>
              </a:ext>
            </a:extLst>
          </p:cNvPr>
          <p:cNvCxnSpPr/>
          <p:nvPr/>
        </p:nvCxnSpPr>
        <p:spPr>
          <a:xfrm rot="10800000">
            <a:off x="1955800" y="368659"/>
            <a:ext cx="1357314" cy="0"/>
          </a:xfrm>
          <a:prstGeom prst="line">
            <a:avLst/>
          </a:prstGeom>
          <a:ln w="381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4181B1E1-3E49-4B43-B39C-CBFD31A48B36}"/>
              </a:ext>
            </a:extLst>
          </p:cNvPr>
          <p:cNvCxnSpPr/>
          <p:nvPr/>
        </p:nvCxnSpPr>
        <p:spPr>
          <a:xfrm rot="10800000">
            <a:off x="1955801" y="1268759"/>
            <a:ext cx="1321115" cy="0"/>
          </a:xfrm>
          <a:prstGeom prst="line">
            <a:avLst/>
          </a:prstGeom>
          <a:ln w="127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98377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648372" y="899428"/>
            <a:ext cx="3960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pc="-80">
                <a:solidFill>
                  <a:srgbClr val="BFBFB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2-1-9. </a:t>
            </a:r>
            <a:r>
              <a:rPr lang="ko-KR" altLang="en-US" b="1" spc="-80">
                <a:solidFill>
                  <a:srgbClr val="BFBFB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 클린징</a:t>
            </a:r>
            <a:endParaRPr lang="en-US" altLang="ko-KR" b="1" spc="-80" dirty="0">
              <a:solidFill>
                <a:srgbClr val="BFBFB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23167AF-C5DC-4BDD-ACAB-A4659E8EC3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9051"/>
          <a:stretch/>
        </p:blipFill>
        <p:spPr>
          <a:xfrm>
            <a:off x="3719513" y="1861346"/>
            <a:ext cx="6084886" cy="1495646"/>
          </a:xfrm>
          <a:prstGeom prst="rect">
            <a:avLst/>
          </a:prstGeom>
          <a:ln>
            <a:noFill/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B733D97-45AF-4527-8839-26CB949D111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963"/>
          <a:stretch/>
        </p:blipFill>
        <p:spPr>
          <a:xfrm>
            <a:off x="3719513" y="3835886"/>
            <a:ext cx="6084888" cy="2800189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1BE75B6-DE97-4D1F-A2BD-A8451DA7D681}"/>
              </a:ext>
            </a:extLst>
          </p:cNvPr>
          <p:cNvSpPr txBox="1"/>
          <p:nvPr/>
        </p:nvSpPr>
        <p:spPr>
          <a:xfrm>
            <a:off x="3719513" y="1353515"/>
            <a:ext cx="6084886" cy="507831"/>
          </a:xfrm>
          <a:prstGeom prst="rect">
            <a:avLst/>
          </a:prstGeom>
          <a:solidFill>
            <a:schemeClr val="tx1">
              <a:lumMod val="85000"/>
              <a:lumOff val="15000"/>
              <a:alpha val="50000"/>
            </a:schemeClr>
          </a:solidFill>
          <a:ln>
            <a:solidFill>
              <a:srgbClr val="FF873C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900" b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st_data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 = </a:t>
            </a:r>
            <a:r>
              <a:rPr lang="en-US" altLang="ko-KR" sz="900" b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st_data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.</a:t>
            </a:r>
            <a:r>
              <a:rPr lang="en-US" altLang="ko-KR" sz="900" b="0">
                <a:solidFill>
                  <a:srgbClr val="DCDCAA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dropna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(</a:t>
            </a:r>
            <a:r>
              <a:rPr lang="en-US" altLang="ko-KR" sz="900" b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axis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=</a:t>
            </a:r>
            <a:r>
              <a:rPr lang="en-US" altLang="ko-KR" sz="900" b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0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)</a:t>
            </a:r>
          </a:p>
          <a:p>
            <a:b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</a:br>
            <a:r>
              <a:rPr lang="en-US" altLang="ko-KR" sz="900" b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st_data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.</a:t>
            </a:r>
            <a:r>
              <a:rPr lang="en-US" altLang="ko-KR" sz="900" b="0">
                <a:solidFill>
                  <a:srgbClr val="DCDCAA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isnull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().</a:t>
            </a:r>
            <a:r>
              <a:rPr lang="en-US" altLang="ko-KR" sz="900" b="0">
                <a:solidFill>
                  <a:srgbClr val="DCDCAA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sum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()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BD269F4-C5AA-42D0-8683-EF4ED90AAEB4}"/>
              </a:ext>
            </a:extLst>
          </p:cNvPr>
          <p:cNvSpPr txBox="1"/>
          <p:nvPr/>
        </p:nvSpPr>
        <p:spPr>
          <a:xfrm>
            <a:off x="3719513" y="3605054"/>
            <a:ext cx="6084886" cy="230832"/>
          </a:xfrm>
          <a:prstGeom prst="rect">
            <a:avLst/>
          </a:prstGeom>
          <a:solidFill>
            <a:schemeClr val="tx1">
              <a:lumMod val="85000"/>
              <a:lumOff val="15000"/>
              <a:alpha val="50000"/>
            </a:schemeClr>
          </a:solidFill>
          <a:ln>
            <a:solidFill>
              <a:srgbClr val="FF873C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900" b="0">
                <a:solidFill>
                  <a:srgbClr val="4EC9B0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msno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.matrix(</a:t>
            </a:r>
            <a:r>
              <a:rPr lang="en-US" altLang="ko-KR" sz="900" b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st_data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)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4A89BAD-ADF0-4975-8D87-1B329AF95F9A}"/>
              </a:ext>
            </a:extLst>
          </p:cNvPr>
          <p:cNvSpPr/>
          <p:nvPr/>
        </p:nvSpPr>
        <p:spPr>
          <a:xfrm>
            <a:off x="1955799" y="441829"/>
            <a:ext cx="1763713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200" b="1">
                <a:solidFill>
                  <a:srgbClr val="FF873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2200" b="1">
                <a:solidFill>
                  <a:srgbClr val="FF873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본론</a:t>
            </a:r>
            <a:endParaRPr lang="ko-KR" altLang="en-US" sz="2200" b="1" dirty="0">
              <a:solidFill>
                <a:srgbClr val="FF873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6A074D51-163B-41B5-B19A-A545CB8AB31B}"/>
              </a:ext>
            </a:extLst>
          </p:cNvPr>
          <p:cNvCxnSpPr/>
          <p:nvPr/>
        </p:nvCxnSpPr>
        <p:spPr>
          <a:xfrm rot="10800000">
            <a:off x="1955800" y="368659"/>
            <a:ext cx="1357314" cy="0"/>
          </a:xfrm>
          <a:prstGeom prst="line">
            <a:avLst/>
          </a:prstGeom>
          <a:ln w="381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F9A5D868-2750-473A-ABBA-1D95B140EB92}"/>
              </a:ext>
            </a:extLst>
          </p:cNvPr>
          <p:cNvCxnSpPr/>
          <p:nvPr/>
        </p:nvCxnSpPr>
        <p:spPr>
          <a:xfrm rot="10800000">
            <a:off x="1955801" y="1268759"/>
            <a:ext cx="1321115" cy="0"/>
          </a:xfrm>
          <a:prstGeom prst="line">
            <a:avLst/>
          </a:prstGeom>
          <a:ln w="127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97974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648372" y="899428"/>
            <a:ext cx="3960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pc="-80">
                <a:solidFill>
                  <a:srgbClr val="BFBFB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2-1-9. </a:t>
            </a:r>
            <a:r>
              <a:rPr lang="ko-KR" altLang="en-US" b="1" spc="-80">
                <a:solidFill>
                  <a:srgbClr val="BFBFB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 클린징</a:t>
            </a:r>
            <a:endParaRPr lang="en-US" altLang="ko-KR" b="1" spc="-80" dirty="0">
              <a:solidFill>
                <a:srgbClr val="BFBFB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제목 9">
            <a:extLst>
              <a:ext uri="{FF2B5EF4-FFF2-40B4-BE49-F238E27FC236}">
                <a16:creationId xmlns:a16="http://schemas.microsoft.com/office/drawing/2014/main" id="{05D7F5A3-DF40-41A4-8146-4F940FAFD6DD}"/>
              </a:ext>
            </a:extLst>
          </p:cNvPr>
          <p:cNvSpPr txBox="1">
            <a:spLocks/>
          </p:cNvSpPr>
          <p:nvPr/>
        </p:nvSpPr>
        <p:spPr>
          <a:xfrm>
            <a:off x="3791744" y="1268760"/>
            <a:ext cx="6480969" cy="36036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marL="285750" indent="-2857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600" b="1" spc="-100">
                <a:cs typeface="Malgun Gothic Semilight" panose="020B0502040204020203" pitchFamily="50" charset="-127"/>
              </a:rPr>
              <a:t>int</a:t>
            </a:r>
            <a:r>
              <a:rPr lang="ko-KR" altLang="en-US" sz="1600" b="1" spc="-100">
                <a:cs typeface="Malgun Gothic Semilight" panose="020B0502040204020203" pitchFamily="50" charset="-127"/>
              </a:rPr>
              <a:t>형으로 되어 있지 않은 컬럼들을 </a:t>
            </a:r>
            <a:r>
              <a:rPr lang="en-US" altLang="ko-KR" sz="1600" b="1" spc="-100">
                <a:cs typeface="Malgun Gothic Semilight" panose="020B0502040204020203" pitchFamily="50" charset="-127"/>
              </a:rPr>
              <a:t>int</a:t>
            </a:r>
            <a:r>
              <a:rPr lang="ko-KR" altLang="en-US" sz="1600" b="1" spc="-100">
                <a:cs typeface="Malgun Gothic Semilight" panose="020B0502040204020203" pitchFamily="50" charset="-127"/>
              </a:rPr>
              <a:t>형으로 변환</a:t>
            </a:r>
            <a:endParaRPr lang="en-US" altLang="ko-KR" sz="1600" b="1" spc="-100">
              <a:solidFill>
                <a:srgbClr val="FF873C"/>
              </a:solidFill>
              <a:cs typeface="Malgun Gothic Semilight" panose="020B0502040204020203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04A2EF8-61CD-42DF-9C4B-76867B0C23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053"/>
          <a:stretch/>
        </p:blipFill>
        <p:spPr>
          <a:xfrm>
            <a:off x="3719513" y="2635564"/>
            <a:ext cx="6084887" cy="3817772"/>
          </a:xfrm>
          <a:prstGeom prst="rect">
            <a:avLst/>
          </a:prstGeom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BC05312-F84D-4851-934B-AECC61B65B3D}"/>
              </a:ext>
            </a:extLst>
          </p:cNvPr>
          <p:cNvSpPr txBox="1"/>
          <p:nvPr/>
        </p:nvSpPr>
        <p:spPr>
          <a:xfrm>
            <a:off x="3719513" y="1702640"/>
            <a:ext cx="6084886" cy="923330"/>
          </a:xfrm>
          <a:prstGeom prst="rect">
            <a:avLst/>
          </a:prstGeom>
          <a:solidFill>
            <a:schemeClr val="tx1">
              <a:lumMod val="85000"/>
              <a:lumOff val="15000"/>
              <a:alpha val="50000"/>
            </a:schemeClr>
          </a:solidFill>
          <a:ln>
            <a:solidFill>
              <a:srgbClr val="FF873C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900" b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st_data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[</a:t>
            </a:r>
            <a:r>
              <a:rPr lang="en-US" altLang="ko-KR" sz="900" b="0">
                <a:solidFill>
                  <a:srgbClr val="CE9178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'gender'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] = </a:t>
            </a:r>
            <a:r>
              <a:rPr lang="en-US" altLang="ko-KR" sz="900" b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st_data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[</a:t>
            </a:r>
            <a:r>
              <a:rPr lang="en-US" altLang="ko-KR" sz="900" b="0">
                <a:solidFill>
                  <a:srgbClr val="CE9178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'gender'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].</a:t>
            </a:r>
            <a:r>
              <a:rPr lang="en-US" altLang="ko-KR" sz="900" b="0">
                <a:solidFill>
                  <a:srgbClr val="DCDCAA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astype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(</a:t>
            </a:r>
            <a:r>
              <a:rPr lang="en-US" altLang="ko-KR" sz="900" b="0">
                <a:solidFill>
                  <a:srgbClr val="4EC9B0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np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.int64)</a:t>
            </a:r>
          </a:p>
          <a:p>
            <a:r>
              <a:rPr lang="en-US" altLang="ko-KR" sz="900" b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st_data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[</a:t>
            </a:r>
            <a:r>
              <a:rPr lang="en-US" altLang="ko-KR" sz="900" b="0">
                <a:solidFill>
                  <a:srgbClr val="CE9178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'age'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] = </a:t>
            </a:r>
            <a:r>
              <a:rPr lang="en-US" altLang="ko-KR" sz="900" b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st_data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[</a:t>
            </a:r>
            <a:r>
              <a:rPr lang="en-US" altLang="ko-KR" sz="900" b="0">
                <a:solidFill>
                  <a:srgbClr val="CE9178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'age'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].</a:t>
            </a:r>
            <a:r>
              <a:rPr lang="en-US" altLang="ko-KR" sz="900" b="0">
                <a:solidFill>
                  <a:srgbClr val="DCDCAA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astype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(</a:t>
            </a:r>
            <a:r>
              <a:rPr lang="en-US" altLang="ko-KR" sz="900" b="0">
                <a:solidFill>
                  <a:srgbClr val="4EC9B0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np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.int64)</a:t>
            </a:r>
          </a:p>
          <a:p>
            <a:r>
              <a:rPr lang="en-US" altLang="ko-KR" sz="900" b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st_data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[</a:t>
            </a:r>
            <a:r>
              <a:rPr lang="en-US" altLang="ko-KR" sz="900" b="0">
                <a:solidFill>
                  <a:srgbClr val="CE9178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'work_type'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] = </a:t>
            </a:r>
            <a:r>
              <a:rPr lang="en-US" altLang="ko-KR" sz="900" b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st_data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[</a:t>
            </a:r>
            <a:r>
              <a:rPr lang="en-US" altLang="ko-KR" sz="900" b="0">
                <a:solidFill>
                  <a:srgbClr val="CE9178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'work_type'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].</a:t>
            </a:r>
            <a:r>
              <a:rPr lang="en-US" altLang="ko-KR" sz="900" b="0">
                <a:solidFill>
                  <a:srgbClr val="DCDCAA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astype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(</a:t>
            </a:r>
            <a:r>
              <a:rPr lang="en-US" altLang="ko-KR" sz="900" b="0">
                <a:solidFill>
                  <a:srgbClr val="4EC9B0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np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.int64)</a:t>
            </a:r>
          </a:p>
          <a:p>
            <a:r>
              <a:rPr lang="en-US" altLang="ko-KR" sz="900" b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st_data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[</a:t>
            </a:r>
            <a:r>
              <a:rPr lang="en-US" altLang="ko-KR" sz="900" b="0">
                <a:solidFill>
                  <a:srgbClr val="CE9178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'avg_glucose_level'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] = </a:t>
            </a:r>
            <a:r>
              <a:rPr lang="en-US" altLang="ko-KR" sz="900" b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st_data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[</a:t>
            </a:r>
            <a:r>
              <a:rPr lang="en-US" altLang="ko-KR" sz="900" b="0">
                <a:solidFill>
                  <a:srgbClr val="CE9178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'avg_glucose_level'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].</a:t>
            </a:r>
            <a:r>
              <a:rPr lang="en-US" altLang="ko-KR" sz="900" b="0">
                <a:solidFill>
                  <a:srgbClr val="DCDCAA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astype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(</a:t>
            </a:r>
            <a:r>
              <a:rPr lang="en-US" altLang="ko-KR" sz="900" b="0">
                <a:solidFill>
                  <a:srgbClr val="4EC9B0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np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.int64)</a:t>
            </a:r>
          </a:p>
          <a:p>
            <a:r>
              <a:rPr lang="en-US" altLang="ko-KR" sz="900" b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st_data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[</a:t>
            </a:r>
            <a:r>
              <a:rPr lang="en-US" altLang="ko-KR" sz="900" b="0">
                <a:solidFill>
                  <a:srgbClr val="CE9178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'bmi'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] = </a:t>
            </a:r>
            <a:r>
              <a:rPr lang="en-US" altLang="ko-KR" sz="900" b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st_data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[</a:t>
            </a:r>
            <a:r>
              <a:rPr lang="en-US" altLang="ko-KR" sz="900" b="0">
                <a:solidFill>
                  <a:srgbClr val="CE9178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'bmi'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].</a:t>
            </a:r>
            <a:r>
              <a:rPr lang="en-US" altLang="ko-KR" sz="900" b="0">
                <a:solidFill>
                  <a:srgbClr val="DCDCAA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astype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(</a:t>
            </a:r>
            <a:r>
              <a:rPr lang="en-US" altLang="ko-KR" sz="900" b="0">
                <a:solidFill>
                  <a:srgbClr val="4EC9B0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np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.int64)</a:t>
            </a:r>
          </a:p>
          <a:p>
            <a:r>
              <a:rPr lang="en-US" altLang="ko-KR" sz="900" b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st_data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[</a:t>
            </a:r>
            <a:r>
              <a:rPr lang="en-US" altLang="ko-KR" sz="900" b="0">
                <a:solidFill>
                  <a:srgbClr val="CE9178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'smoking_status'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] = </a:t>
            </a:r>
            <a:r>
              <a:rPr lang="en-US" altLang="ko-KR" sz="900" b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st_data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[</a:t>
            </a:r>
            <a:r>
              <a:rPr lang="en-US" altLang="ko-KR" sz="900" b="0">
                <a:solidFill>
                  <a:srgbClr val="CE9178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'smoking_status'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].</a:t>
            </a:r>
            <a:r>
              <a:rPr lang="en-US" altLang="ko-KR" sz="900" b="0">
                <a:solidFill>
                  <a:srgbClr val="DCDCAA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astype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(</a:t>
            </a:r>
            <a:r>
              <a:rPr lang="en-US" altLang="ko-KR" sz="900" b="0">
                <a:solidFill>
                  <a:srgbClr val="4EC9B0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np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.int64)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569DA5A-693E-4D20-A14B-43834EB924E9}"/>
              </a:ext>
            </a:extLst>
          </p:cNvPr>
          <p:cNvSpPr/>
          <p:nvPr/>
        </p:nvSpPr>
        <p:spPr>
          <a:xfrm>
            <a:off x="1955799" y="441829"/>
            <a:ext cx="1763713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200" b="1">
                <a:solidFill>
                  <a:srgbClr val="FF873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2200" b="1">
                <a:solidFill>
                  <a:srgbClr val="FF873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본론</a:t>
            </a:r>
            <a:endParaRPr lang="ko-KR" altLang="en-US" sz="2200" b="1" dirty="0">
              <a:solidFill>
                <a:srgbClr val="FF873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87BF5B92-C591-436A-92B6-405A2BF877B6}"/>
              </a:ext>
            </a:extLst>
          </p:cNvPr>
          <p:cNvCxnSpPr/>
          <p:nvPr/>
        </p:nvCxnSpPr>
        <p:spPr>
          <a:xfrm rot="10800000">
            <a:off x="1955800" y="368659"/>
            <a:ext cx="1357314" cy="0"/>
          </a:xfrm>
          <a:prstGeom prst="line">
            <a:avLst/>
          </a:prstGeom>
          <a:ln w="381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5637CB5-1DA6-400F-88F4-8BE6CAA8BCB1}"/>
              </a:ext>
            </a:extLst>
          </p:cNvPr>
          <p:cNvCxnSpPr/>
          <p:nvPr/>
        </p:nvCxnSpPr>
        <p:spPr>
          <a:xfrm rot="10800000">
            <a:off x="1955801" y="1268759"/>
            <a:ext cx="1321115" cy="0"/>
          </a:xfrm>
          <a:prstGeom prst="line">
            <a:avLst/>
          </a:prstGeom>
          <a:ln w="127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63639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648372" y="899428"/>
            <a:ext cx="3960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pc="-80">
                <a:solidFill>
                  <a:srgbClr val="BFBFB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2-1-9. </a:t>
            </a:r>
            <a:r>
              <a:rPr lang="ko-KR" altLang="en-US" b="1" spc="-80">
                <a:solidFill>
                  <a:srgbClr val="BFBFB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 클린징</a:t>
            </a:r>
            <a:endParaRPr lang="en-US" altLang="ko-KR" b="1" spc="-80" dirty="0">
              <a:solidFill>
                <a:srgbClr val="BFBFB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제목 9">
            <a:extLst>
              <a:ext uri="{FF2B5EF4-FFF2-40B4-BE49-F238E27FC236}">
                <a16:creationId xmlns:a16="http://schemas.microsoft.com/office/drawing/2014/main" id="{05D7F5A3-DF40-41A4-8146-4F940FAFD6DD}"/>
              </a:ext>
            </a:extLst>
          </p:cNvPr>
          <p:cNvSpPr txBox="1">
            <a:spLocks/>
          </p:cNvSpPr>
          <p:nvPr/>
        </p:nvSpPr>
        <p:spPr>
          <a:xfrm>
            <a:off x="3791744" y="1264348"/>
            <a:ext cx="6480969" cy="36036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marL="285750" indent="-2857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600" b="1" spc="-100">
                <a:cs typeface="Malgun Gothic Semilight" panose="020B0502040204020203" pitchFamily="50" charset="-127"/>
              </a:rPr>
              <a:t>int</a:t>
            </a:r>
            <a:r>
              <a:rPr lang="ko-KR" altLang="en-US" sz="1600" b="1" spc="-100">
                <a:cs typeface="Malgun Gothic Semilight" panose="020B0502040204020203" pitchFamily="50" charset="-127"/>
              </a:rPr>
              <a:t>형으로 되어 있지 않은 컬럼들을 </a:t>
            </a:r>
            <a:r>
              <a:rPr lang="en-US" altLang="ko-KR" sz="1600" b="1" spc="-100">
                <a:cs typeface="Malgun Gothic Semilight" panose="020B0502040204020203" pitchFamily="50" charset="-127"/>
              </a:rPr>
              <a:t>int</a:t>
            </a:r>
            <a:r>
              <a:rPr lang="ko-KR" altLang="en-US" sz="1600" b="1" spc="-100">
                <a:cs typeface="Malgun Gothic Semilight" panose="020B0502040204020203" pitchFamily="50" charset="-127"/>
              </a:rPr>
              <a:t>형으로 변환</a:t>
            </a:r>
            <a:endParaRPr lang="en-US" altLang="ko-KR" sz="1600" b="1" spc="-100">
              <a:solidFill>
                <a:srgbClr val="FF873C"/>
              </a:solidFill>
              <a:cs typeface="Malgun Gothic Semilight" panose="020B0502040204020203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445E0A1-A169-45C2-A732-9F9351B60A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208"/>
          <a:stretch/>
        </p:blipFill>
        <p:spPr>
          <a:xfrm>
            <a:off x="3719513" y="1931640"/>
            <a:ext cx="6084887" cy="2129338"/>
          </a:xfrm>
          <a:prstGeom prst="rect">
            <a:avLst/>
          </a:prstGeom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DBAFF1E-94B1-4432-89EE-2F0E17C17A82}"/>
              </a:ext>
            </a:extLst>
          </p:cNvPr>
          <p:cNvSpPr txBox="1"/>
          <p:nvPr/>
        </p:nvSpPr>
        <p:spPr>
          <a:xfrm>
            <a:off x="3719513" y="1700808"/>
            <a:ext cx="6084886" cy="230832"/>
          </a:xfrm>
          <a:prstGeom prst="rect">
            <a:avLst/>
          </a:prstGeom>
          <a:solidFill>
            <a:schemeClr val="tx1">
              <a:lumMod val="85000"/>
              <a:lumOff val="15000"/>
              <a:alpha val="50000"/>
            </a:schemeClr>
          </a:solidFill>
          <a:ln>
            <a:solidFill>
              <a:srgbClr val="FF873C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900" b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st_data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.</a:t>
            </a:r>
            <a:r>
              <a:rPr lang="en-US" altLang="ko-KR" sz="900" b="0">
                <a:solidFill>
                  <a:srgbClr val="DCDCAA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info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()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E9FAC51-AB5C-49CF-B76A-305CF203C4D8}"/>
              </a:ext>
            </a:extLst>
          </p:cNvPr>
          <p:cNvSpPr/>
          <p:nvPr/>
        </p:nvSpPr>
        <p:spPr>
          <a:xfrm>
            <a:off x="1955799" y="441829"/>
            <a:ext cx="1763713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200" b="1">
                <a:solidFill>
                  <a:srgbClr val="FF873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2200" b="1">
                <a:solidFill>
                  <a:srgbClr val="FF873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본론</a:t>
            </a:r>
            <a:endParaRPr lang="ko-KR" altLang="en-US" sz="2200" b="1" dirty="0">
              <a:solidFill>
                <a:srgbClr val="FF873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6650BFBB-8EF7-4756-A433-EBF6B35C7676}"/>
              </a:ext>
            </a:extLst>
          </p:cNvPr>
          <p:cNvCxnSpPr/>
          <p:nvPr/>
        </p:nvCxnSpPr>
        <p:spPr>
          <a:xfrm rot="10800000">
            <a:off x="1955800" y="368659"/>
            <a:ext cx="1357314" cy="0"/>
          </a:xfrm>
          <a:prstGeom prst="line">
            <a:avLst/>
          </a:prstGeom>
          <a:ln w="381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72A984EB-C7AA-45EA-A591-85639B18F10E}"/>
              </a:ext>
            </a:extLst>
          </p:cNvPr>
          <p:cNvCxnSpPr/>
          <p:nvPr/>
        </p:nvCxnSpPr>
        <p:spPr>
          <a:xfrm rot="10800000">
            <a:off x="1955801" y="1268759"/>
            <a:ext cx="1321115" cy="0"/>
          </a:xfrm>
          <a:prstGeom prst="line">
            <a:avLst/>
          </a:prstGeom>
          <a:ln w="127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44130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TextBox 265">
            <a:extLst>
              <a:ext uri="{FF2B5EF4-FFF2-40B4-BE49-F238E27FC236}">
                <a16:creationId xmlns:a16="http://schemas.microsoft.com/office/drawing/2014/main" id="{1498421C-FD02-46B2-90A1-3E225730C45B}"/>
              </a:ext>
            </a:extLst>
          </p:cNvPr>
          <p:cNvSpPr txBox="1"/>
          <p:nvPr/>
        </p:nvSpPr>
        <p:spPr>
          <a:xfrm>
            <a:off x="3757042" y="1124744"/>
            <a:ext cx="5179740" cy="49092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altLang="ko-KR" b="1" spc="-20">
                <a:solidFill>
                  <a:srgbClr val="FF873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b="1" spc="-2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서론</a:t>
            </a:r>
            <a:endParaRPr lang="en-US" altLang="ko-KR" b="1" spc="-2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>
              <a:lnSpc>
                <a:spcPct val="114000"/>
              </a:lnSpc>
            </a:pPr>
            <a:r>
              <a:rPr lang="en-US" altLang="ko-KR" sz="1600" b="1" spc="-2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1-1. </a:t>
            </a:r>
            <a:r>
              <a:rPr lang="ko-KR" altLang="en-US" sz="1600" b="1" spc="-2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주제</a:t>
            </a:r>
            <a:endParaRPr lang="en-US" altLang="ko-KR" sz="1600" b="1" spc="-2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27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>
              <a:lnSpc>
                <a:spcPct val="114000"/>
              </a:lnSpc>
            </a:pPr>
            <a:r>
              <a:rPr lang="en-US" altLang="ko-KR" sz="1600" b="1" spc="-2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1-2. </a:t>
            </a:r>
            <a:r>
              <a:rPr lang="ko-KR" altLang="en-US" sz="1600" b="1" spc="-2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기획의도 및 필요성</a:t>
            </a:r>
            <a:endParaRPr lang="en-US" altLang="ko-KR" sz="1600" b="1" spc="-2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27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>
              <a:lnSpc>
                <a:spcPct val="114000"/>
              </a:lnSpc>
            </a:pPr>
            <a:r>
              <a:rPr lang="en-US" altLang="ko-KR" sz="1600" b="1" spc="-2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1-3. </a:t>
            </a:r>
            <a:r>
              <a:rPr lang="ko-KR" altLang="en-US" sz="1600" b="1" spc="-2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팀 소개</a:t>
            </a:r>
            <a:endParaRPr lang="en-US" altLang="ko-KR" sz="1600" b="1" spc="-2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27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>
              <a:lnSpc>
                <a:spcPct val="114000"/>
              </a:lnSpc>
            </a:pPr>
            <a:r>
              <a:rPr lang="en-US" altLang="ko-KR" sz="1600" b="1" spc="-2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1-4. </a:t>
            </a:r>
            <a:r>
              <a:rPr lang="ko-KR" altLang="en-US" sz="1600" b="1" spc="-2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업무분장 및 진행일정</a:t>
            </a:r>
            <a:br>
              <a:rPr lang="en-US" altLang="ko-KR" sz="1600" b="1" spc="-2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endParaRPr lang="en-US" altLang="ko-KR" sz="1600" b="1" spc="-2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27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14000"/>
              </a:lnSpc>
            </a:pPr>
            <a:r>
              <a:rPr lang="en-US" altLang="ko-KR" b="1" spc="-20">
                <a:solidFill>
                  <a:srgbClr val="FF873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b="1" spc="-2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본론</a:t>
            </a:r>
            <a:endParaRPr lang="en-US" altLang="ko-KR" b="1" spc="-2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>
              <a:lnSpc>
                <a:spcPct val="114000"/>
              </a:lnSpc>
            </a:pPr>
            <a:r>
              <a:rPr lang="en-US" altLang="ko-KR" sz="1600" b="1" spc="-2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2-1. </a:t>
            </a:r>
            <a:r>
              <a:rPr lang="ko-KR" altLang="en-US" sz="1600" b="1" spc="-2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분석 데이터 소개</a:t>
            </a:r>
            <a:endParaRPr lang="en-US" altLang="ko-KR" sz="1600" b="1" spc="-2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27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>
              <a:lnSpc>
                <a:spcPct val="114000"/>
              </a:lnSpc>
            </a:pPr>
            <a:r>
              <a:rPr lang="en-US" altLang="ko-KR" sz="1600" b="1" spc="-2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2-2. </a:t>
            </a:r>
            <a:r>
              <a:rPr lang="ko-KR" altLang="en-US" sz="1600" b="1" spc="-2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분석 알고리즘 소개</a:t>
            </a:r>
            <a:endParaRPr lang="en-US" altLang="ko-KR" sz="1600" b="1" spc="-2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27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>
              <a:lnSpc>
                <a:spcPct val="114000"/>
              </a:lnSpc>
            </a:pPr>
            <a:r>
              <a:rPr lang="en-US" altLang="ko-KR" sz="1600" b="1" spc="-2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2-3. </a:t>
            </a:r>
            <a:r>
              <a:rPr lang="ko-KR" altLang="en-US" sz="1600" b="1" spc="-2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분석 소스코드 설명</a:t>
            </a:r>
            <a:endParaRPr lang="en-US" altLang="ko-KR" sz="1600" b="1" spc="-2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27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>
              <a:lnSpc>
                <a:spcPct val="114000"/>
              </a:lnSpc>
            </a:pPr>
            <a:r>
              <a:rPr lang="en-US" altLang="ko-KR" sz="1600" b="1" spc="-2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2-4. </a:t>
            </a:r>
            <a:r>
              <a:rPr lang="ko-KR" altLang="en-US" sz="1600" b="1" spc="-2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분석 결과</a:t>
            </a:r>
            <a:endParaRPr lang="en-US" altLang="ko-KR" sz="1600" b="1" spc="-2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27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>
              <a:lnSpc>
                <a:spcPct val="114000"/>
              </a:lnSpc>
            </a:pPr>
            <a:r>
              <a:rPr lang="en-US" altLang="ko-KR" sz="1600" b="1" spc="-2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2-5. </a:t>
            </a:r>
            <a:r>
              <a:rPr lang="ko-KR" altLang="en-US" sz="1600" b="1" spc="-2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인사이트 도출 </a:t>
            </a:r>
            <a:br>
              <a:rPr lang="en-US" altLang="ko-KR" sz="1600" b="1" spc="-2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endParaRPr lang="en-US" altLang="ko-KR" sz="1600" b="1" spc="-2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27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14000"/>
              </a:lnSpc>
            </a:pPr>
            <a:r>
              <a:rPr lang="en-US" altLang="ko-KR" b="1" spc="-20">
                <a:solidFill>
                  <a:srgbClr val="FF873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b="1" spc="-2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결론</a:t>
            </a:r>
            <a:endParaRPr lang="en-US" altLang="ko-KR" b="1" spc="-2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27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>
              <a:lnSpc>
                <a:spcPct val="114000"/>
              </a:lnSpc>
            </a:pPr>
            <a:r>
              <a:rPr lang="en-US" altLang="ko-KR" sz="1600" b="1" spc="-2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3-1. </a:t>
            </a:r>
            <a:r>
              <a:rPr lang="ko-KR" altLang="en-US" sz="1600" b="1" spc="-2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시사점 및 </a:t>
            </a:r>
            <a:r>
              <a:rPr lang="ko-KR" altLang="en-US" sz="1600" b="1" spc="-2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기대효과</a:t>
            </a:r>
            <a:endParaRPr lang="en-US" altLang="ko-KR" sz="1600" b="1" spc="-2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27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>
              <a:lnSpc>
                <a:spcPct val="114000"/>
              </a:lnSpc>
            </a:pPr>
            <a:r>
              <a:rPr lang="en-US" altLang="ko-KR" sz="1600" b="1" spc="-2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3-2. </a:t>
            </a:r>
            <a:r>
              <a:rPr lang="ko-KR" altLang="en-US" sz="1600" b="1" spc="-2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느낀점</a:t>
            </a:r>
            <a:endParaRPr lang="en-US" altLang="ko-KR" sz="1600" b="1" spc="-2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27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14000"/>
              </a:lnSpc>
            </a:pPr>
            <a:endParaRPr lang="en-US" altLang="ko-KR" sz="1600" b="1" spc="-2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27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7" name="직사각형 266">
            <a:extLst>
              <a:ext uri="{FF2B5EF4-FFF2-40B4-BE49-F238E27FC236}">
                <a16:creationId xmlns:a16="http://schemas.microsoft.com/office/drawing/2014/main" id="{DA511107-CCDD-4E71-8E9E-DE6A3F75FF79}"/>
              </a:ext>
            </a:extLst>
          </p:cNvPr>
          <p:cNvSpPr/>
          <p:nvPr/>
        </p:nvSpPr>
        <p:spPr>
          <a:xfrm>
            <a:off x="1852862" y="368660"/>
            <a:ext cx="1085554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200" b="1">
                <a:solidFill>
                  <a:srgbClr val="FF873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0. </a:t>
            </a:r>
            <a:r>
              <a:rPr lang="ko-KR" altLang="en-US" sz="2200" b="1">
                <a:solidFill>
                  <a:srgbClr val="FF873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목차</a:t>
            </a:r>
            <a:endParaRPr lang="ko-KR" altLang="en-US" sz="2200" b="1" dirty="0">
              <a:solidFill>
                <a:srgbClr val="FF873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74" name="직선 연결선 273">
            <a:extLst>
              <a:ext uri="{FF2B5EF4-FFF2-40B4-BE49-F238E27FC236}">
                <a16:creationId xmlns:a16="http://schemas.microsoft.com/office/drawing/2014/main" id="{7C7B0BA5-D730-43FC-BDF2-F5A0D735B8F3}"/>
              </a:ext>
            </a:extLst>
          </p:cNvPr>
          <p:cNvCxnSpPr/>
          <p:nvPr/>
        </p:nvCxnSpPr>
        <p:spPr>
          <a:xfrm rot="10800000">
            <a:off x="1955800" y="332657"/>
            <a:ext cx="1357314" cy="0"/>
          </a:xfrm>
          <a:prstGeom prst="line">
            <a:avLst/>
          </a:prstGeom>
          <a:ln w="381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394A98D4-5F0B-4A1F-89B2-F8EC9E816618}"/>
              </a:ext>
            </a:extLst>
          </p:cNvPr>
          <p:cNvCxnSpPr/>
          <p:nvPr/>
        </p:nvCxnSpPr>
        <p:spPr>
          <a:xfrm rot="10800000">
            <a:off x="1955801" y="1196752"/>
            <a:ext cx="1321115" cy="0"/>
          </a:xfrm>
          <a:prstGeom prst="line">
            <a:avLst/>
          </a:prstGeom>
          <a:ln w="127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65577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A90F83C-AD64-4246-B1A6-F3AB1F928C5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29"/>
          <a:stretch/>
        </p:blipFill>
        <p:spPr>
          <a:xfrm>
            <a:off x="3719512" y="2007093"/>
            <a:ext cx="6084887" cy="2466023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3648372" y="899428"/>
            <a:ext cx="3960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pc="-80">
                <a:solidFill>
                  <a:srgbClr val="BFBFB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2-1-9. </a:t>
            </a:r>
            <a:r>
              <a:rPr lang="ko-KR" altLang="en-US" b="1" spc="-80">
                <a:solidFill>
                  <a:srgbClr val="BFBFB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 클린징</a:t>
            </a:r>
            <a:endParaRPr lang="en-US" altLang="ko-KR" b="1" spc="-80" dirty="0">
              <a:solidFill>
                <a:srgbClr val="BFBFB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제목 9">
            <a:extLst>
              <a:ext uri="{FF2B5EF4-FFF2-40B4-BE49-F238E27FC236}">
                <a16:creationId xmlns:a16="http://schemas.microsoft.com/office/drawing/2014/main" id="{E19CD17A-34C6-4245-B208-BAFE95EE52B8}"/>
              </a:ext>
            </a:extLst>
          </p:cNvPr>
          <p:cNvSpPr txBox="1">
            <a:spLocks/>
          </p:cNvSpPr>
          <p:nvPr/>
        </p:nvSpPr>
        <p:spPr>
          <a:xfrm>
            <a:off x="3791744" y="1264348"/>
            <a:ext cx="6480969" cy="36036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marL="285750" indent="-2857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600" b="1" spc="-100">
                <a:cs typeface="Malgun Gothic Semilight" panose="020B0502040204020203" pitchFamily="50" charset="-127"/>
              </a:rPr>
              <a:t>데이터 클린징 결과</a:t>
            </a:r>
            <a:endParaRPr lang="en-US" altLang="ko-KR" sz="1600" b="1" spc="-100">
              <a:solidFill>
                <a:srgbClr val="FF873C"/>
              </a:solidFill>
              <a:cs typeface="Malgun Gothic Semilight" panose="020B0502040204020203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F3BAEA8-1615-4EDC-87B8-3E5ED43E2A65}"/>
              </a:ext>
            </a:extLst>
          </p:cNvPr>
          <p:cNvSpPr txBox="1"/>
          <p:nvPr/>
        </p:nvSpPr>
        <p:spPr>
          <a:xfrm>
            <a:off x="3719513" y="1700783"/>
            <a:ext cx="6084886" cy="230832"/>
          </a:xfrm>
          <a:prstGeom prst="rect">
            <a:avLst/>
          </a:prstGeom>
          <a:solidFill>
            <a:schemeClr val="tx1">
              <a:lumMod val="85000"/>
              <a:lumOff val="15000"/>
              <a:alpha val="50000"/>
            </a:schemeClr>
          </a:solidFill>
          <a:ln>
            <a:solidFill>
              <a:srgbClr val="FF873C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900" b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st_data</a:t>
            </a:r>
            <a:endParaRPr lang="en-US" altLang="ko-KR" sz="900" b="0">
              <a:solidFill>
                <a:srgbClr val="D4D4D4"/>
              </a:solidFill>
              <a:effectLst/>
              <a:latin typeface="Consolas" panose="020B0609020204030204" pitchFamily="49" charset="0"/>
              <a:ea typeface="맑은 고딕" panose="020B050302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11FC4F6-60FF-4926-83EA-CEF23033D84B}"/>
              </a:ext>
            </a:extLst>
          </p:cNvPr>
          <p:cNvSpPr/>
          <p:nvPr/>
        </p:nvSpPr>
        <p:spPr>
          <a:xfrm>
            <a:off x="1955799" y="441829"/>
            <a:ext cx="1763713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200" b="1">
                <a:solidFill>
                  <a:srgbClr val="FF873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2200" b="1">
                <a:solidFill>
                  <a:srgbClr val="FF873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본론</a:t>
            </a:r>
            <a:endParaRPr lang="ko-KR" altLang="en-US" sz="2200" b="1" dirty="0">
              <a:solidFill>
                <a:srgbClr val="FF873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F090A9C-D425-49CF-A37F-523649A7BBC2}"/>
              </a:ext>
            </a:extLst>
          </p:cNvPr>
          <p:cNvCxnSpPr/>
          <p:nvPr/>
        </p:nvCxnSpPr>
        <p:spPr>
          <a:xfrm rot="10800000">
            <a:off x="1955800" y="368659"/>
            <a:ext cx="1357314" cy="0"/>
          </a:xfrm>
          <a:prstGeom prst="line">
            <a:avLst/>
          </a:prstGeom>
          <a:ln w="381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CB0B4BF7-4950-4E7E-B49A-EDA3085CCE76}"/>
              </a:ext>
            </a:extLst>
          </p:cNvPr>
          <p:cNvCxnSpPr/>
          <p:nvPr/>
        </p:nvCxnSpPr>
        <p:spPr>
          <a:xfrm rot="10800000">
            <a:off x="1955801" y="1268759"/>
            <a:ext cx="1321115" cy="0"/>
          </a:xfrm>
          <a:prstGeom prst="line">
            <a:avLst/>
          </a:prstGeom>
          <a:ln w="127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43812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648372" y="899428"/>
            <a:ext cx="3960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pc="-80">
                <a:solidFill>
                  <a:srgbClr val="BFBFB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2-2. </a:t>
            </a:r>
            <a:r>
              <a:rPr lang="ko-KR" altLang="en-US" b="1" spc="-80">
                <a:solidFill>
                  <a:srgbClr val="BFBFB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분석 알고리즘 소개</a:t>
            </a:r>
            <a:endParaRPr lang="en-US" altLang="ko-KR" b="1" spc="-80" dirty="0">
              <a:solidFill>
                <a:srgbClr val="BFBFB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251AF58-64A2-47EF-9073-70CD005EF533}"/>
              </a:ext>
            </a:extLst>
          </p:cNvPr>
          <p:cNvSpPr/>
          <p:nvPr/>
        </p:nvSpPr>
        <p:spPr>
          <a:xfrm>
            <a:off x="1955799" y="441829"/>
            <a:ext cx="1763713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200" b="1">
                <a:solidFill>
                  <a:srgbClr val="FF873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2200" b="1">
                <a:solidFill>
                  <a:srgbClr val="FF873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본론</a:t>
            </a:r>
            <a:endParaRPr lang="ko-KR" altLang="en-US" sz="2200" b="1" dirty="0">
              <a:solidFill>
                <a:srgbClr val="FF873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F326EDD-A356-44C2-8C14-A22FBDDBC496}"/>
              </a:ext>
            </a:extLst>
          </p:cNvPr>
          <p:cNvCxnSpPr/>
          <p:nvPr/>
        </p:nvCxnSpPr>
        <p:spPr>
          <a:xfrm rot="10800000">
            <a:off x="1955800" y="368659"/>
            <a:ext cx="1357314" cy="0"/>
          </a:xfrm>
          <a:prstGeom prst="line">
            <a:avLst/>
          </a:prstGeom>
          <a:ln w="381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4D2872C-EBAB-40F4-B561-8D27E7D8594E}"/>
              </a:ext>
            </a:extLst>
          </p:cNvPr>
          <p:cNvCxnSpPr/>
          <p:nvPr/>
        </p:nvCxnSpPr>
        <p:spPr>
          <a:xfrm rot="10800000">
            <a:off x="1955801" y="1268759"/>
            <a:ext cx="1321115" cy="0"/>
          </a:xfrm>
          <a:prstGeom prst="line">
            <a:avLst/>
          </a:prstGeom>
          <a:ln w="127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제목 9">
            <a:extLst>
              <a:ext uri="{FF2B5EF4-FFF2-40B4-BE49-F238E27FC236}">
                <a16:creationId xmlns:a16="http://schemas.microsoft.com/office/drawing/2014/main" id="{988FA403-B853-4C06-B35D-E4EA2AC515C8}"/>
              </a:ext>
            </a:extLst>
          </p:cNvPr>
          <p:cNvSpPr txBox="1">
            <a:spLocks/>
          </p:cNvSpPr>
          <p:nvPr/>
        </p:nvSpPr>
        <p:spPr>
          <a:xfrm>
            <a:off x="3791744" y="1268760"/>
            <a:ext cx="6003130" cy="38257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marL="285750" indent="-2857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600" b="1" spc="-100">
                <a:cs typeface="Malgun Gothic Semilight" panose="020B0502040204020203" pitchFamily="50" charset="-127"/>
              </a:rPr>
              <a:t>네 가지 알고리즘을 병행</a:t>
            </a:r>
            <a:br>
              <a:rPr lang="en-US" altLang="ko-KR" sz="1600" b="1" spc="-100">
                <a:cs typeface="Malgun Gothic Semilight" panose="020B0502040204020203" pitchFamily="50" charset="-127"/>
              </a:rPr>
            </a:br>
            <a:endParaRPr lang="en-US" altLang="ko-KR" sz="1600" b="1" spc="-100">
              <a:solidFill>
                <a:srgbClr val="FF873C"/>
              </a:solidFill>
              <a:cs typeface="Malgun Gothic Semilight" panose="020B0502040204020203" pitchFamily="50" charset="-127"/>
            </a:endParaRP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600" b="1" spc="-100">
                <a:solidFill>
                  <a:srgbClr val="FF873C"/>
                </a:solidFill>
                <a:cs typeface="Malgun Gothic Semilight" panose="020B0502040204020203" pitchFamily="50" charset="-127"/>
              </a:rPr>
              <a:t>Logistic Regression</a:t>
            </a: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600" b="1" spc="-100">
                <a:solidFill>
                  <a:srgbClr val="FF873C"/>
                </a:solidFill>
                <a:cs typeface="Malgun Gothic Semilight" panose="020B0502040204020203" pitchFamily="50" charset="-127"/>
              </a:rPr>
              <a:t>Decision Tree</a:t>
            </a: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600" b="1" spc="-100">
                <a:solidFill>
                  <a:srgbClr val="FF873C"/>
                </a:solidFill>
                <a:cs typeface="Malgun Gothic Semilight" panose="020B0502040204020203" pitchFamily="50" charset="-127"/>
              </a:rPr>
              <a:t>Support Vector Machine</a:t>
            </a: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600" b="1" spc="-100">
                <a:solidFill>
                  <a:srgbClr val="FF873C"/>
                </a:solidFill>
                <a:cs typeface="Malgun Gothic Semilight" panose="020B0502040204020203" pitchFamily="50" charset="-127"/>
              </a:rPr>
              <a:t>K-NN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94BE268-C631-4DAC-A8ED-42C228FD5074}"/>
              </a:ext>
            </a:extLst>
          </p:cNvPr>
          <p:cNvSpPr txBox="1"/>
          <p:nvPr/>
        </p:nvSpPr>
        <p:spPr>
          <a:xfrm>
            <a:off x="3719513" y="3358440"/>
            <a:ext cx="6084886" cy="2446824"/>
          </a:xfrm>
          <a:prstGeom prst="rect">
            <a:avLst/>
          </a:prstGeom>
          <a:solidFill>
            <a:schemeClr val="tx1">
              <a:lumMod val="85000"/>
              <a:lumOff val="15000"/>
              <a:alpha val="50000"/>
            </a:schemeClr>
          </a:solidFill>
          <a:ln>
            <a:solidFill>
              <a:srgbClr val="FF873C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900" b="0">
                <a:solidFill>
                  <a:schemeClr val="bg1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Logistic Regression</a:t>
            </a:r>
            <a:r>
              <a:rPr lang="ko-KR" altLang="en-US" sz="900" b="0">
                <a:solidFill>
                  <a:schemeClr val="bg1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을 이용한 데이터 예측 및 정확도</a:t>
            </a:r>
          </a:p>
          <a:p>
            <a:r>
              <a:rPr lang="ko-KR" altLang="en-US" sz="900" b="0">
                <a:solidFill>
                  <a:schemeClr val="bg1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예측 데이터 </a:t>
            </a:r>
            <a:r>
              <a:rPr lang="en-US" altLang="ko-KR" sz="900" b="0">
                <a:solidFill>
                  <a:schemeClr val="bg1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:  [0 0 0 ... 0 0 0]</a:t>
            </a:r>
          </a:p>
          <a:p>
            <a:r>
              <a:rPr lang="ko-KR" altLang="en-US" sz="900" b="0">
                <a:solidFill>
                  <a:schemeClr val="bg1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정확도 </a:t>
            </a:r>
            <a:r>
              <a:rPr lang="en-US" altLang="ko-KR" sz="900" b="0">
                <a:solidFill>
                  <a:schemeClr val="bg1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:  0.9510763209393346</a:t>
            </a:r>
          </a:p>
          <a:p>
            <a:endParaRPr lang="en-US" altLang="ko-KR" sz="900" b="0">
              <a:solidFill>
                <a:schemeClr val="bg1"/>
              </a:solidFill>
              <a:effectLst/>
              <a:latin typeface="Consolas" panose="020B0609020204030204" pitchFamily="49" charset="0"/>
              <a:ea typeface="맑은 고딕" panose="020B0503020000020004" pitchFamily="50" charset="-127"/>
            </a:endParaRPr>
          </a:p>
          <a:p>
            <a:r>
              <a:rPr lang="en-US" altLang="ko-KR" sz="900" b="0">
                <a:solidFill>
                  <a:schemeClr val="bg1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Decision Tree</a:t>
            </a:r>
            <a:r>
              <a:rPr lang="ko-KR" altLang="en-US" sz="900" b="0">
                <a:solidFill>
                  <a:schemeClr val="bg1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를 이용한 데이터 예측 및 정확도</a:t>
            </a:r>
          </a:p>
          <a:p>
            <a:r>
              <a:rPr lang="ko-KR" altLang="en-US" sz="900" b="0">
                <a:solidFill>
                  <a:schemeClr val="bg1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예측 데이터 </a:t>
            </a:r>
            <a:r>
              <a:rPr lang="en-US" altLang="ko-KR" sz="900" b="0">
                <a:solidFill>
                  <a:schemeClr val="bg1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:  [0 0 0 ... 0 0 0]</a:t>
            </a:r>
          </a:p>
          <a:p>
            <a:r>
              <a:rPr lang="ko-KR" altLang="en-US" sz="900" b="0">
                <a:solidFill>
                  <a:schemeClr val="bg1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정확도 </a:t>
            </a:r>
            <a:r>
              <a:rPr lang="en-US" altLang="ko-KR" sz="900" b="0">
                <a:solidFill>
                  <a:schemeClr val="bg1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:  0.9295499021526419</a:t>
            </a:r>
          </a:p>
          <a:p>
            <a:endParaRPr lang="en-US" altLang="ko-KR" sz="900" b="0">
              <a:solidFill>
                <a:schemeClr val="bg1"/>
              </a:solidFill>
              <a:effectLst/>
              <a:latin typeface="Consolas" panose="020B0609020204030204" pitchFamily="49" charset="0"/>
              <a:ea typeface="맑은 고딕" panose="020B0503020000020004" pitchFamily="50" charset="-127"/>
            </a:endParaRPr>
          </a:p>
          <a:p>
            <a:r>
              <a:rPr lang="en-US" altLang="ko-KR" sz="900" b="0">
                <a:solidFill>
                  <a:schemeClr val="bg1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Support Vector Machine</a:t>
            </a:r>
            <a:r>
              <a:rPr lang="ko-KR" altLang="en-US" sz="900" b="0">
                <a:solidFill>
                  <a:schemeClr val="bg1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을 이용한 데이터 예측 및 정확도</a:t>
            </a:r>
          </a:p>
          <a:p>
            <a:r>
              <a:rPr lang="ko-KR" altLang="en-US" sz="900" b="0">
                <a:solidFill>
                  <a:schemeClr val="bg1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예측 데이터 </a:t>
            </a:r>
            <a:r>
              <a:rPr lang="en-US" altLang="ko-KR" sz="900" b="0">
                <a:solidFill>
                  <a:schemeClr val="bg1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:  [0 0 0 ... 0 0 0]</a:t>
            </a:r>
          </a:p>
          <a:p>
            <a:r>
              <a:rPr lang="ko-KR" altLang="en-US" sz="900" b="0">
                <a:solidFill>
                  <a:schemeClr val="bg1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정확도 </a:t>
            </a:r>
            <a:r>
              <a:rPr lang="en-US" altLang="ko-KR" sz="900" b="0">
                <a:solidFill>
                  <a:schemeClr val="bg1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:  0.9510763209393346</a:t>
            </a:r>
          </a:p>
          <a:p>
            <a:endParaRPr lang="en-US" altLang="ko-KR" sz="900" b="0">
              <a:solidFill>
                <a:schemeClr val="bg1"/>
              </a:solidFill>
              <a:effectLst/>
              <a:latin typeface="Consolas" panose="020B0609020204030204" pitchFamily="49" charset="0"/>
              <a:ea typeface="맑은 고딕" panose="020B0503020000020004" pitchFamily="50" charset="-127"/>
            </a:endParaRPr>
          </a:p>
          <a:p>
            <a:r>
              <a:rPr lang="en-US" altLang="ko-KR" sz="900" b="0">
                <a:solidFill>
                  <a:schemeClr val="bg1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KNN </a:t>
            </a:r>
            <a:r>
              <a:rPr lang="ko-KR" altLang="en-US" sz="900" b="0">
                <a:solidFill>
                  <a:schemeClr val="bg1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최적 이웃 숫자 </a:t>
            </a:r>
            <a:r>
              <a:rPr lang="en-US" altLang="ko-KR" sz="900" b="0">
                <a:solidFill>
                  <a:schemeClr val="bg1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:  14</a:t>
            </a:r>
          </a:p>
          <a:p>
            <a:r>
              <a:rPr lang="en-US" altLang="ko-KR" sz="900" b="0">
                <a:solidFill>
                  <a:schemeClr val="bg1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KNN </a:t>
            </a:r>
            <a:r>
              <a:rPr lang="ko-KR" altLang="en-US" sz="900" b="0">
                <a:solidFill>
                  <a:schemeClr val="bg1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최고 정확도 </a:t>
            </a:r>
            <a:r>
              <a:rPr lang="en-US" altLang="ko-KR" sz="900" b="0">
                <a:solidFill>
                  <a:schemeClr val="bg1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:  0.9510669291263122</a:t>
            </a:r>
          </a:p>
          <a:p>
            <a:endParaRPr lang="en-US" altLang="ko-KR" sz="900" b="0">
              <a:solidFill>
                <a:schemeClr val="bg1"/>
              </a:solidFill>
              <a:effectLst/>
              <a:latin typeface="Consolas" panose="020B0609020204030204" pitchFamily="49" charset="0"/>
              <a:ea typeface="맑은 고딕" panose="020B0503020000020004" pitchFamily="50" charset="-127"/>
            </a:endParaRPr>
          </a:p>
          <a:p>
            <a:r>
              <a:rPr lang="ko-KR" altLang="en-US" sz="900" b="0">
                <a:solidFill>
                  <a:schemeClr val="bg1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최적 알고리즘 </a:t>
            </a:r>
            <a:r>
              <a:rPr lang="en-US" altLang="ko-KR" sz="900" b="0">
                <a:solidFill>
                  <a:schemeClr val="bg1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:  Logistic Regression</a:t>
            </a:r>
          </a:p>
          <a:p>
            <a:r>
              <a:rPr lang="ko-KR" altLang="en-US" sz="900" b="0">
                <a:solidFill>
                  <a:schemeClr val="bg1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최적 알고리즘 정확도 </a:t>
            </a:r>
            <a:r>
              <a:rPr lang="en-US" altLang="ko-KR" sz="900" b="0">
                <a:solidFill>
                  <a:schemeClr val="bg1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:  0.9510763209393346</a:t>
            </a:r>
          </a:p>
        </p:txBody>
      </p:sp>
    </p:spTree>
    <p:extLst>
      <p:ext uri="{BB962C8B-B14F-4D97-AF65-F5344CB8AC3E}">
        <p14:creationId xmlns:p14="http://schemas.microsoft.com/office/powerpoint/2010/main" val="12217687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648372" y="899428"/>
            <a:ext cx="3960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pc="-80">
                <a:solidFill>
                  <a:srgbClr val="BFBFB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2-2. </a:t>
            </a:r>
            <a:r>
              <a:rPr lang="ko-KR" altLang="en-US" b="1" spc="-80">
                <a:solidFill>
                  <a:srgbClr val="BFBFB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분석 소스코드 설명</a:t>
            </a:r>
            <a:endParaRPr lang="en-US" altLang="ko-KR" b="1" spc="-80" dirty="0">
              <a:solidFill>
                <a:srgbClr val="BFBFB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251AF58-64A2-47EF-9073-70CD005EF533}"/>
              </a:ext>
            </a:extLst>
          </p:cNvPr>
          <p:cNvSpPr/>
          <p:nvPr/>
        </p:nvSpPr>
        <p:spPr>
          <a:xfrm>
            <a:off x="1955799" y="441829"/>
            <a:ext cx="1763713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200" b="1">
                <a:solidFill>
                  <a:srgbClr val="FF873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2200" b="1">
                <a:solidFill>
                  <a:srgbClr val="FF873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본론</a:t>
            </a:r>
            <a:endParaRPr lang="ko-KR" altLang="en-US" sz="2200" b="1" dirty="0">
              <a:solidFill>
                <a:srgbClr val="FF873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F326EDD-A356-44C2-8C14-A22FBDDBC496}"/>
              </a:ext>
            </a:extLst>
          </p:cNvPr>
          <p:cNvCxnSpPr/>
          <p:nvPr/>
        </p:nvCxnSpPr>
        <p:spPr>
          <a:xfrm rot="10800000">
            <a:off x="1955800" y="368659"/>
            <a:ext cx="1357314" cy="0"/>
          </a:xfrm>
          <a:prstGeom prst="line">
            <a:avLst/>
          </a:prstGeom>
          <a:ln w="381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4D2872C-EBAB-40F4-B561-8D27E7D8594E}"/>
              </a:ext>
            </a:extLst>
          </p:cNvPr>
          <p:cNvCxnSpPr/>
          <p:nvPr/>
        </p:nvCxnSpPr>
        <p:spPr>
          <a:xfrm rot="10800000">
            <a:off x="1955801" y="1268759"/>
            <a:ext cx="1321115" cy="0"/>
          </a:xfrm>
          <a:prstGeom prst="line">
            <a:avLst/>
          </a:prstGeom>
          <a:ln w="127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제목 9">
            <a:extLst>
              <a:ext uri="{FF2B5EF4-FFF2-40B4-BE49-F238E27FC236}">
                <a16:creationId xmlns:a16="http://schemas.microsoft.com/office/drawing/2014/main" id="{988FA403-B853-4C06-B35D-E4EA2AC515C8}"/>
              </a:ext>
            </a:extLst>
          </p:cNvPr>
          <p:cNvSpPr txBox="1">
            <a:spLocks/>
          </p:cNvSpPr>
          <p:nvPr/>
        </p:nvSpPr>
        <p:spPr>
          <a:xfrm>
            <a:off x="3791744" y="3638930"/>
            <a:ext cx="6003130" cy="285041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marL="285750" indent="-2857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600" b="1" spc="-100">
                <a:cs typeface="Malgun Gothic Semilight" panose="020B0502040204020203" pitchFamily="50" charset="-127"/>
              </a:rPr>
              <a:t>사용 한 라이브러리 목록</a:t>
            </a:r>
            <a:endParaRPr lang="en-US" altLang="ko-KR" sz="1600" b="1" spc="-100">
              <a:solidFill>
                <a:srgbClr val="FF873C"/>
              </a:solidFill>
              <a:cs typeface="Malgun Gothic Semilight" panose="020B0502040204020203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94BE268-C631-4DAC-A8ED-42C228FD5074}"/>
              </a:ext>
            </a:extLst>
          </p:cNvPr>
          <p:cNvSpPr txBox="1"/>
          <p:nvPr/>
        </p:nvSpPr>
        <p:spPr>
          <a:xfrm>
            <a:off x="3719513" y="1367187"/>
            <a:ext cx="6084886" cy="2169825"/>
          </a:xfrm>
          <a:prstGeom prst="rect">
            <a:avLst/>
          </a:prstGeom>
          <a:solidFill>
            <a:schemeClr val="tx1">
              <a:lumMod val="85000"/>
              <a:lumOff val="15000"/>
              <a:alpha val="50000"/>
            </a:schemeClr>
          </a:solidFill>
          <a:ln>
            <a:solidFill>
              <a:srgbClr val="FF873C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9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numpy </a:t>
            </a:r>
            <a:r>
              <a:rPr lang="en-US" altLang="ko-KR" sz="9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9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np</a:t>
            </a:r>
            <a:endParaRPr lang="en-US" altLang="ko-KR" sz="9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9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9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pandas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9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9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pd</a:t>
            </a:r>
            <a:endParaRPr lang="en-US" altLang="ko-KR" sz="9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9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seaborn </a:t>
            </a:r>
            <a:r>
              <a:rPr lang="en-US" altLang="ko-KR" sz="9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9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sns</a:t>
            </a:r>
            <a:endParaRPr lang="en-US" altLang="ko-KR" sz="9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9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9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matplotlib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9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pyplot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9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9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plt</a:t>
            </a:r>
            <a:endParaRPr lang="en-US" altLang="ko-KR" sz="9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9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sklearn.metrics </a:t>
            </a:r>
            <a:r>
              <a:rPr lang="en-US" altLang="ko-KR" sz="9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plot_confusion_matrix</a:t>
            </a:r>
          </a:p>
          <a:p>
            <a:r>
              <a:rPr lang="en-US" altLang="ko-KR" sz="9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sklearn.preprocessing </a:t>
            </a:r>
            <a:r>
              <a:rPr lang="en-US" altLang="ko-KR" sz="9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MinMaxScaler, LabelEncoder</a:t>
            </a:r>
          </a:p>
          <a:p>
            <a:r>
              <a:rPr lang="en-US" altLang="ko-KR" sz="9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sklearn.linear_model </a:t>
            </a:r>
            <a:r>
              <a:rPr lang="en-US" altLang="ko-KR" sz="9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LogisticRegression</a:t>
            </a:r>
          </a:p>
          <a:p>
            <a:r>
              <a:rPr lang="en-US" altLang="ko-KR" sz="9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sklearn </a:t>
            </a:r>
            <a:r>
              <a:rPr lang="en-US" altLang="ko-KR" sz="9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tree</a:t>
            </a:r>
          </a:p>
          <a:p>
            <a:r>
              <a:rPr lang="en-US" altLang="ko-KR" sz="9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sklearn.tree </a:t>
            </a:r>
            <a:r>
              <a:rPr lang="en-US" altLang="ko-KR" sz="9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DecisionTreeClassifier</a:t>
            </a:r>
          </a:p>
          <a:p>
            <a:r>
              <a:rPr lang="en-US" altLang="ko-KR" sz="9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sklearn.metrics </a:t>
            </a:r>
            <a:r>
              <a:rPr lang="en-US" altLang="ko-KR" sz="9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accuracy_score</a:t>
            </a:r>
          </a:p>
          <a:p>
            <a:r>
              <a:rPr lang="en-US" altLang="ko-KR" sz="9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sklearn.svm </a:t>
            </a:r>
            <a:r>
              <a:rPr lang="en-US" altLang="ko-KR" sz="9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SVC</a:t>
            </a:r>
          </a:p>
          <a:p>
            <a:r>
              <a:rPr lang="en-US" altLang="ko-KR" sz="9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sklearn.neighbors </a:t>
            </a:r>
            <a:r>
              <a:rPr lang="en-US" altLang="ko-KR" sz="9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KNeighborsClassifier</a:t>
            </a:r>
          </a:p>
          <a:p>
            <a:r>
              <a:rPr lang="en-US" altLang="ko-KR" sz="9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sklearn.model_selection </a:t>
            </a:r>
            <a:r>
              <a:rPr lang="en-US" altLang="ko-KR" sz="9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cross_val_predict</a:t>
            </a:r>
          </a:p>
          <a:p>
            <a:r>
              <a:rPr lang="en-US" altLang="ko-KR" sz="9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sklearn.model_selection </a:t>
            </a:r>
            <a:r>
              <a:rPr lang="en-US" altLang="ko-KR" sz="9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cross_val_score</a:t>
            </a:r>
          </a:p>
          <a:p>
            <a:r>
              <a:rPr lang="en-US" altLang="ko-KR" sz="9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sklearn.model_selection </a:t>
            </a:r>
            <a:r>
              <a:rPr lang="en-US" altLang="ko-KR" sz="9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train_test_split</a:t>
            </a:r>
          </a:p>
        </p:txBody>
      </p:sp>
    </p:spTree>
    <p:extLst>
      <p:ext uri="{BB962C8B-B14F-4D97-AF65-F5344CB8AC3E}">
        <p14:creationId xmlns:p14="http://schemas.microsoft.com/office/powerpoint/2010/main" val="1554509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648372" y="899428"/>
            <a:ext cx="3960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pc="-80">
                <a:solidFill>
                  <a:srgbClr val="BFBFB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2-2. </a:t>
            </a:r>
            <a:r>
              <a:rPr lang="ko-KR" altLang="en-US" b="1" spc="-80">
                <a:solidFill>
                  <a:srgbClr val="BFBFB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분석 소스코드 설명</a:t>
            </a:r>
            <a:endParaRPr lang="en-US" altLang="ko-KR" b="1" spc="-80" dirty="0">
              <a:solidFill>
                <a:srgbClr val="BFBFB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251AF58-64A2-47EF-9073-70CD005EF533}"/>
              </a:ext>
            </a:extLst>
          </p:cNvPr>
          <p:cNvSpPr/>
          <p:nvPr/>
        </p:nvSpPr>
        <p:spPr>
          <a:xfrm>
            <a:off x="1955799" y="441829"/>
            <a:ext cx="1763713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200" b="1">
                <a:solidFill>
                  <a:srgbClr val="FF873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2200" b="1">
                <a:solidFill>
                  <a:srgbClr val="FF873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본론</a:t>
            </a:r>
            <a:endParaRPr lang="ko-KR" altLang="en-US" sz="2200" b="1" dirty="0">
              <a:solidFill>
                <a:srgbClr val="FF873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F326EDD-A356-44C2-8C14-A22FBDDBC496}"/>
              </a:ext>
            </a:extLst>
          </p:cNvPr>
          <p:cNvCxnSpPr/>
          <p:nvPr/>
        </p:nvCxnSpPr>
        <p:spPr>
          <a:xfrm rot="10800000">
            <a:off x="1955800" y="368659"/>
            <a:ext cx="1357314" cy="0"/>
          </a:xfrm>
          <a:prstGeom prst="line">
            <a:avLst/>
          </a:prstGeom>
          <a:ln w="381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4D2872C-EBAB-40F4-B561-8D27E7D8594E}"/>
              </a:ext>
            </a:extLst>
          </p:cNvPr>
          <p:cNvCxnSpPr/>
          <p:nvPr/>
        </p:nvCxnSpPr>
        <p:spPr>
          <a:xfrm rot="10800000">
            <a:off x="1955801" y="1268759"/>
            <a:ext cx="1321115" cy="0"/>
          </a:xfrm>
          <a:prstGeom prst="line">
            <a:avLst/>
          </a:prstGeom>
          <a:ln w="127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94BE268-C631-4DAC-A8ED-42C228FD5074}"/>
              </a:ext>
            </a:extLst>
          </p:cNvPr>
          <p:cNvSpPr txBox="1"/>
          <p:nvPr/>
        </p:nvSpPr>
        <p:spPr>
          <a:xfrm>
            <a:off x="3719513" y="1367187"/>
            <a:ext cx="6084886" cy="2169825"/>
          </a:xfrm>
          <a:prstGeom prst="rect">
            <a:avLst/>
          </a:prstGeom>
          <a:solidFill>
            <a:schemeClr val="tx1">
              <a:lumMod val="85000"/>
              <a:lumOff val="15000"/>
              <a:alpha val="50000"/>
            </a:schemeClr>
          </a:solidFill>
          <a:ln>
            <a:solidFill>
              <a:srgbClr val="FF873C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90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 </a:t>
            </a:r>
            <a:r>
              <a:rPr lang="ko-KR" altLang="en-US" sz="90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범주형 </a:t>
            </a:r>
            <a:r>
              <a:rPr lang="en-US" altLang="ko-KR" sz="90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feature</a:t>
            </a:r>
            <a:r>
              <a:rPr lang="ko-KR" altLang="en-US" sz="90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와 </a:t>
            </a:r>
            <a:r>
              <a:rPr lang="en-US" altLang="ko-KR" sz="90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stroke</a:t>
            </a:r>
            <a:r>
              <a:rPr lang="ko-KR" altLang="en-US" sz="90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과의 관계를 그래프로 표현</a:t>
            </a:r>
            <a:endParaRPr lang="ko-KR" altLang="en-US" sz="9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9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9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graphs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feature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fig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sz="9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plt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9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figure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figsize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=(</a:t>
            </a:r>
            <a:r>
              <a:rPr lang="en-US" altLang="ko-KR" sz="9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14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9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11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gs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fig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.add_gridspec(</a:t>
            </a:r>
            <a:r>
              <a:rPr lang="en-US" altLang="ko-KR" sz="9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9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9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sns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.set_style(</a:t>
            </a:r>
            <a:r>
              <a:rPr lang="en-US" altLang="ko-KR" sz="9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"white"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9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sns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.set_context(</a:t>
            </a:r>
            <a:r>
              <a:rPr lang="en-US" altLang="ko-KR" sz="9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"poster"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font_scale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9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0.5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ax_stroke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fig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.add_subplot(</a:t>
            </a:r>
            <a:r>
              <a:rPr lang="en-US" altLang="ko-KR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gs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[:</a:t>
            </a:r>
            <a:r>
              <a:rPr lang="en-US" altLang="ko-KR" sz="9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:</a:t>
            </a:r>
            <a:r>
              <a:rPr lang="en-US" altLang="ko-KR" sz="9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</a:t>
            </a:r>
          </a:p>
          <a:p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9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sns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.countplot(</a:t>
            </a:r>
            <a:r>
              <a:rPr lang="en-US" altLang="ko-KR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feature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hue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9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'stroke'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ax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ax_stroke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palette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9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'coolwarm'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9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sns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.despine()</a:t>
            </a:r>
          </a:p>
          <a:p>
            <a:b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ax_stroke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fig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.add_subplot(</a:t>
            </a:r>
            <a:r>
              <a:rPr lang="en-US" altLang="ko-KR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gs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[:</a:t>
            </a:r>
            <a:r>
              <a:rPr lang="en-US" altLang="ko-KR" sz="9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9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sz="9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], </a:t>
            </a:r>
            <a:r>
              <a:rPr lang="en-US" altLang="ko-KR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sharey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ax_stroke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9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sns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.countplot(</a:t>
            </a:r>
            <a:r>
              <a:rPr lang="en-US" altLang="ko-KR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9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'stroke'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hue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feature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ax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ax_stroke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palette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9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'coolwarm'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9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sns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.despine()</a:t>
            </a:r>
          </a:p>
          <a:p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9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plt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9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show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5CD20CF-0531-4A21-ACE4-72036CBD58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2486" y="3642104"/>
            <a:ext cx="5063814" cy="3116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1083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648372" y="899428"/>
            <a:ext cx="3960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pc="-80">
                <a:solidFill>
                  <a:srgbClr val="BFBFB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2-2. </a:t>
            </a:r>
            <a:r>
              <a:rPr lang="ko-KR" altLang="en-US" b="1" spc="-80">
                <a:solidFill>
                  <a:srgbClr val="BFBFB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분석 소스코드 설명</a:t>
            </a:r>
            <a:endParaRPr lang="en-US" altLang="ko-KR" b="1" spc="-80" dirty="0">
              <a:solidFill>
                <a:srgbClr val="BFBFB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251AF58-64A2-47EF-9073-70CD005EF533}"/>
              </a:ext>
            </a:extLst>
          </p:cNvPr>
          <p:cNvSpPr/>
          <p:nvPr/>
        </p:nvSpPr>
        <p:spPr>
          <a:xfrm>
            <a:off x="1955799" y="441829"/>
            <a:ext cx="1763713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200" b="1">
                <a:solidFill>
                  <a:srgbClr val="FF873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2200" b="1">
                <a:solidFill>
                  <a:srgbClr val="FF873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본론</a:t>
            </a:r>
            <a:endParaRPr lang="ko-KR" altLang="en-US" sz="2200" b="1" dirty="0">
              <a:solidFill>
                <a:srgbClr val="FF873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F326EDD-A356-44C2-8C14-A22FBDDBC496}"/>
              </a:ext>
            </a:extLst>
          </p:cNvPr>
          <p:cNvCxnSpPr/>
          <p:nvPr/>
        </p:nvCxnSpPr>
        <p:spPr>
          <a:xfrm rot="10800000">
            <a:off x="1955800" y="368659"/>
            <a:ext cx="1357314" cy="0"/>
          </a:xfrm>
          <a:prstGeom prst="line">
            <a:avLst/>
          </a:prstGeom>
          <a:ln w="381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4D2872C-EBAB-40F4-B561-8D27E7D8594E}"/>
              </a:ext>
            </a:extLst>
          </p:cNvPr>
          <p:cNvCxnSpPr/>
          <p:nvPr/>
        </p:nvCxnSpPr>
        <p:spPr>
          <a:xfrm rot="10800000">
            <a:off x="1955801" y="1268759"/>
            <a:ext cx="1321115" cy="0"/>
          </a:xfrm>
          <a:prstGeom prst="line">
            <a:avLst/>
          </a:prstGeom>
          <a:ln w="127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94BE268-C631-4DAC-A8ED-42C228FD5074}"/>
              </a:ext>
            </a:extLst>
          </p:cNvPr>
          <p:cNvSpPr txBox="1"/>
          <p:nvPr/>
        </p:nvSpPr>
        <p:spPr>
          <a:xfrm>
            <a:off x="3719513" y="1367187"/>
            <a:ext cx="6084886" cy="2308324"/>
          </a:xfrm>
          <a:prstGeom prst="rect">
            <a:avLst/>
          </a:prstGeom>
          <a:solidFill>
            <a:schemeClr val="tx1">
              <a:lumMod val="85000"/>
              <a:lumOff val="15000"/>
              <a:alpha val="50000"/>
            </a:schemeClr>
          </a:solidFill>
          <a:ln>
            <a:solidFill>
              <a:srgbClr val="FF873C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90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 </a:t>
            </a:r>
            <a:r>
              <a:rPr lang="ko-KR" altLang="en-US" sz="90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수치형 </a:t>
            </a:r>
            <a:r>
              <a:rPr lang="en-US" altLang="ko-KR" sz="90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feature</a:t>
            </a:r>
            <a:r>
              <a:rPr lang="ko-KR" altLang="en-US" sz="90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와 </a:t>
            </a:r>
            <a:r>
              <a:rPr lang="en-US" altLang="ko-KR" sz="90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stroke</a:t>
            </a:r>
            <a:r>
              <a:rPr lang="ko-KR" altLang="en-US" sz="90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의 관계를 그래프로 표현</a:t>
            </a:r>
            <a:endParaRPr lang="ko-KR" altLang="en-US" sz="9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9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9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num_graphs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feature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start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partial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ax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sz="9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plt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9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subplots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9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9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figsize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=(</a:t>
            </a:r>
            <a:r>
              <a:rPr lang="en-US" altLang="ko-KR" sz="9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9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b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loc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9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'stroke'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 == </a:t>
            </a:r>
            <a:r>
              <a:rPr lang="en-US" altLang="ko-KR" sz="9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US" altLang="ko-KR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feature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altLang="ko-KR" sz="9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plot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.hist(</a:t>
            </a:r>
            <a:r>
              <a:rPr lang="en-US" altLang="ko-KR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ax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ax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9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], </a:t>
            </a:r>
            <a:r>
              <a:rPr lang="en-US" altLang="ko-KR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bins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9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edgecolor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9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'black'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9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'skyblue'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ax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9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].set_title(</a:t>
            </a:r>
            <a:r>
              <a:rPr lang="en-US" altLang="ko-KR" sz="9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'stroke = 0'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ax1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sz="9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9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start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partial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ax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9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].set_xticks(</a:t>
            </a:r>
            <a:r>
              <a:rPr lang="en-US" altLang="ko-KR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ax1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9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'stroke'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 == </a:t>
            </a:r>
            <a:r>
              <a:rPr lang="en-US" altLang="ko-KR" sz="9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US" altLang="ko-KR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feature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altLang="ko-KR" sz="9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plot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.hist(</a:t>
            </a:r>
            <a:r>
              <a:rPr lang="en-US" altLang="ko-KR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ax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ax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9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], </a:t>
            </a:r>
            <a:r>
              <a:rPr lang="en-US" altLang="ko-KR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9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'red'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bins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9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edgecolor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9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'black'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ax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9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].set_title(</a:t>
            </a:r>
            <a:r>
              <a:rPr lang="en-US" altLang="ko-KR" sz="9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'stroke=1'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x2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sz="9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9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start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partial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ax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9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].set_xticks(</a:t>
            </a:r>
            <a:r>
              <a:rPr lang="en-US" altLang="ko-KR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x2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9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plt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9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show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altLang="ko-KR" sz="900" b="0">
                <a:solidFill>
                  <a:srgbClr val="F44747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ko-KR" sz="9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B17FCA4-42C7-4023-81D1-1EAADACF10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9513" y="3767236"/>
            <a:ext cx="5364819" cy="2980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5516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648372" y="899428"/>
            <a:ext cx="3960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pc="-80">
                <a:solidFill>
                  <a:srgbClr val="BFBFB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2-2. </a:t>
            </a:r>
            <a:r>
              <a:rPr lang="ko-KR" altLang="en-US" b="1" spc="-80">
                <a:solidFill>
                  <a:srgbClr val="BFBFB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분석 소스코드 설명</a:t>
            </a:r>
            <a:endParaRPr lang="en-US" altLang="ko-KR" b="1" spc="-80" dirty="0">
              <a:solidFill>
                <a:srgbClr val="BFBFB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251AF58-64A2-47EF-9073-70CD005EF533}"/>
              </a:ext>
            </a:extLst>
          </p:cNvPr>
          <p:cNvSpPr/>
          <p:nvPr/>
        </p:nvSpPr>
        <p:spPr>
          <a:xfrm>
            <a:off x="1955799" y="441829"/>
            <a:ext cx="1763713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200" b="1">
                <a:solidFill>
                  <a:srgbClr val="FF873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2200" b="1">
                <a:solidFill>
                  <a:srgbClr val="FF873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본론</a:t>
            </a:r>
            <a:endParaRPr lang="ko-KR" altLang="en-US" sz="2200" b="1" dirty="0">
              <a:solidFill>
                <a:srgbClr val="FF873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F326EDD-A356-44C2-8C14-A22FBDDBC496}"/>
              </a:ext>
            </a:extLst>
          </p:cNvPr>
          <p:cNvCxnSpPr/>
          <p:nvPr/>
        </p:nvCxnSpPr>
        <p:spPr>
          <a:xfrm rot="10800000">
            <a:off x="1955800" y="368659"/>
            <a:ext cx="1357314" cy="0"/>
          </a:xfrm>
          <a:prstGeom prst="line">
            <a:avLst/>
          </a:prstGeom>
          <a:ln w="381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4D2872C-EBAB-40F4-B561-8D27E7D8594E}"/>
              </a:ext>
            </a:extLst>
          </p:cNvPr>
          <p:cNvCxnSpPr/>
          <p:nvPr/>
        </p:nvCxnSpPr>
        <p:spPr>
          <a:xfrm rot="10800000">
            <a:off x="1955801" y="1268759"/>
            <a:ext cx="1321115" cy="0"/>
          </a:xfrm>
          <a:prstGeom prst="line">
            <a:avLst/>
          </a:prstGeom>
          <a:ln w="127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94BE268-C631-4DAC-A8ED-42C228FD5074}"/>
              </a:ext>
            </a:extLst>
          </p:cNvPr>
          <p:cNvSpPr txBox="1"/>
          <p:nvPr/>
        </p:nvSpPr>
        <p:spPr>
          <a:xfrm>
            <a:off x="3719513" y="1367187"/>
            <a:ext cx="6084886" cy="1338828"/>
          </a:xfrm>
          <a:prstGeom prst="rect">
            <a:avLst/>
          </a:prstGeom>
          <a:solidFill>
            <a:schemeClr val="tx1">
              <a:lumMod val="85000"/>
              <a:lumOff val="15000"/>
              <a:alpha val="50000"/>
            </a:schemeClr>
          </a:solidFill>
          <a:ln>
            <a:solidFill>
              <a:srgbClr val="FF873C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9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9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labelEnc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LabelEncoder()</a:t>
            </a:r>
          </a:p>
          <a:p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categorical_df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.select_dtypes(</a:t>
            </a:r>
            <a:r>
              <a:rPr lang="en-US" altLang="ko-KR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include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9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'object'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numerical_df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.select_dtypes(</a:t>
            </a:r>
            <a:r>
              <a:rPr lang="en-US" altLang="ko-KR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exclude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9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'object'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9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9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9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9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9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categorical_df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.columns)):</a:t>
            </a:r>
          </a:p>
          <a:p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ko-KR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categorical_df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.columns[</a:t>
            </a:r>
            <a:r>
              <a:rPr lang="en-US" altLang="ko-KR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]] = </a:t>
            </a:r>
            <a:r>
              <a:rPr lang="en-US" altLang="ko-KR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.fit_transform(</a:t>
            </a:r>
            <a:r>
              <a:rPr lang="en-US" altLang="ko-KR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categorical_df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.iloc[:, [</a:t>
            </a:r>
            <a:r>
              <a:rPr lang="en-US" altLang="ko-KR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]].values)</a:t>
            </a:r>
          </a:p>
          <a:p>
            <a:b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9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df</a:t>
            </a:r>
            <a:endParaRPr lang="en-US" altLang="ko-KR" sz="9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47A8160-F172-4C57-B9B2-2AF977384C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1158" y="2816932"/>
            <a:ext cx="4993133" cy="3744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5151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648372" y="899428"/>
            <a:ext cx="3960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pc="-80">
                <a:solidFill>
                  <a:srgbClr val="BFBFB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2-2. </a:t>
            </a:r>
            <a:r>
              <a:rPr lang="ko-KR" altLang="en-US" b="1" spc="-80">
                <a:solidFill>
                  <a:srgbClr val="BFBFB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분석 소스코드 설명</a:t>
            </a:r>
            <a:endParaRPr lang="en-US" altLang="ko-KR" b="1" spc="-80" dirty="0">
              <a:solidFill>
                <a:srgbClr val="BFBFB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251AF58-64A2-47EF-9073-70CD005EF533}"/>
              </a:ext>
            </a:extLst>
          </p:cNvPr>
          <p:cNvSpPr/>
          <p:nvPr/>
        </p:nvSpPr>
        <p:spPr>
          <a:xfrm>
            <a:off x="1955799" y="441829"/>
            <a:ext cx="1763713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200" b="1">
                <a:solidFill>
                  <a:srgbClr val="FF873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2200" b="1">
                <a:solidFill>
                  <a:srgbClr val="FF873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본론</a:t>
            </a:r>
            <a:endParaRPr lang="ko-KR" altLang="en-US" sz="2200" b="1" dirty="0">
              <a:solidFill>
                <a:srgbClr val="FF873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F326EDD-A356-44C2-8C14-A22FBDDBC496}"/>
              </a:ext>
            </a:extLst>
          </p:cNvPr>
          <p:cNvCxnSpPr/>
          <p:nvPr/>
        </p:nvCxnSpPr>
        <p:spPr>
          <a:xfrm rot="10800000">
            <a:off x="1955800" y="368659"/>
            <a:ext cx="1357314" cy="0"/>
          </a:xfrm>
          <a:prstGeom prst="line">
            <a:avLst/>
          </a:prstGeom>
          <a:ln w="381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4D2872C-EBAB-40F4-B561-8D27E7D8594E}"/>
              </a:ext>
            </a:extLst>
          </p:cNvPr>
          <p:cNvCxnSpPr/>
          <p:nvPr/>
        </p:nvCxnSpPr>
        <p:spPr>
          <a:xfrm rot="10800000">
            <a:off x="1955801" y="1268759"/>
            <a:ext cx="1321115" cy="0"/>
          </a:xfrm>
          <a:prstGeom prst="line">
            <a:avLst/>
          </a:prstGeom>
          <a:ln w="127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94BE268-C631-4DAC-A8ED-42C228FD5074}"/>
              </a:ext>
            </a:extLst>
          </p:cNvPr>
          <p:cNvSpPr txBox="1"/>
          <p:nvPr/>
        </p:nvSpPr>
        <p:spPr>
          <a:xfrm>
            <a:off x="3719513" y="1367187"/>
            <a:ext cx="6084886" cy="1200329"/>
          </a:xfrm>
          <a:prstGeom prst="rect">
            <a:avLst/>
          </a:prstGeom>
          <a:solidFill>
            <a:schemeClr val="tx1">
              <a:lumMod val="85000"/>
              <a:lumOff val="15000"/>
              <a:alpha val="50000"/>
            </a:schemeClr>
          </a:solidFill>
          <a:ln>
            <a:solidFill>
              <a:srgbClr val="FF873C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9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9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showHeatmap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heatmap_data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df</a:t>
            </a:r>
            <a:endParaRPr lang="en-US" altLang="ko-KR" sz="9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colormap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sz="9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plt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9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cm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.PuBu</a:t>
            </a:r>
          </a:p>
          <a:p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9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plt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9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figure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figsize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=(</a:t>
            </a:r>
            <a:r>
              <a:rPr lang="en-US" altLang="ko-KR" sz="9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15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9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15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9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plt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9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9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"Correlation of Features"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9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1.05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9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15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9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sns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.heatmap(</a:t>
            </a:r>
            <a:r>
              <a:rPr lang="en-US" altLang="ko-KR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heatmap_data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.astype(</a:t>
            </a:r>
            <a:r>
              <a:rPr lang="en-US" altLang="ko-KR" sz="9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).corr(), </a:t>
            </a:r>
            <a:r>
              <a:rPr lang="en-US" altLang="ko-KR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linewidths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9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0.1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square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9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cmap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colormap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linecolor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9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"white"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en-US" altLang="ko-KR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annot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9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annot_kws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={</a:t>
            </a:r>
            <a:r>
              <a:rPr lang="en-US" altLang="ko-KR" sz="9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"size"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sz="9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0E140F2-C25B-4318-920B-B18F2609FC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3494" y="2672916"/>
            <a:ext cx="3885318" cy="3885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3996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648372" y="899428"/>
            <a:ext cx="3960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pc="-80">
                <a:solidFill>
                  <a:srgbClr val="BFBFB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2-2. </a:t>
            </a:r>
            <a:r>
              <a:rPr lang="ko-KR" altLang="en-US" b="1" spc="-80">
                <a:solidFill>
                  <a:srgbClr val="BFBFB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분석 소스코드 설명</a:t>
            </a:r>
            <a:endParaRPr lang="en-US" altLang="ko-KR" b="1" spc="-80" dirty="0">
              <a:solidFill>
                <a:srgbClr val="BFBFB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251AF58-64A2-47EF-9073-70CD005EF533}"/>
              </a:ext>
            </a:extLst>
          </p:cNvPr>
          <p:cNvSpPr/>
          <p:nvPr/>
        </p:nvSpPr>
        <p:spPr>
          <a:xfrm>
            <a:off x="1955799" y="441829"/>
            <a:ext cx="1763713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200" b="1">
                <a:solidFill>
                  <a:srgbClr val="FF873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2200" b="1">
                <a:solidFill>
                  <a:srgbClr val="FF873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본론</a:t>
            </a:r>
            <a:endParaRPr lang="ko-KR" altLang="en-US" sz="2200" b="1" dirty="0">
              <a:solidFill>
                <a:srgbClr val="FF873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F326EDD-A356-44C2-8C14-A22FBDDBC496}"/>
              </a:ext>
            </a:extLst>
          </p:cNvPr>
          <p:cNvCxnSpPr/>
          <p:nvPr/>
        </p:nvCxnSpPr>
        <p:spPr>
          <a:xfrm rot="10800000">
            <a:off x="1955800" y="368659"/>
            <a:ext cx="1357314" cy="0"/>
          </a:xfrm>
          <a:prstGeom prst="line">
            <a:avLst/>
          </a:prstGeom>
          <a:ln w="381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4D2872C-EBAB-40F4-B561-8D27E7D8594E}"/>
              </a:ext>
            </a:extLst>
          </p:cNvPr>
          <p:cNvCxnSpPr/>
          <p:nvPr/>
        </p:nvCxnSpPr>
        <p:spPr>
          <a:xfrm rot="10800000">
            <a:off x="1955801" y="1268759"/>
            <a:ext cx="1321115" cy="0"/>
          </a:xfrm>
          <a:prstGeom prst="line">
            <a:avLst/>
          </a:prstGeom>
          <a:ln w="127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94BE268-C631-4DAC-A8ED-42C228FD5074}"/>
              </a:ext>
            </a:extLst>
          </p:cNvPr>
          <p:cNvSpPr txBox="1"/>
          <p:nvPr/>
        </p:nvSpPr>
        <p:spPr>
          <a:xfrm>
            <a:off x="3719513" y="1367187"/>
            <a:ext cx="6084886" cy="1615827"/>
          </a:xfrm>
          <a:prstGeom prst="rect">
            <a:avLst/>
          </a:prstGeom>
          <a:solidFill>
            <a:schemeClr val="tx1">
              <a:lumMod val="85000"/>
              <a:lumOff val="15000"/>
              <a:alpha val="50000"/>
            </a:schemeClr>
          </a:solidFill>
          <a:ln>
            <a:solidFill>
              <a:srgbClr val="FF873C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9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9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logistic_regression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x_train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y_train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x_test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y_test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lr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LogisticRegression()</a:t>
            </a:r>
          </a:p>
          <a:p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lr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.fit(</a:t>
            </a:r>
            <a:r>
              <a:rPr lang="en-US" altLang="ko-KR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x_train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y_train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pred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lr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.predict(</a:t>
            </a:r>
            <a:r>
              <a:rPr lang="en-US" altLang="ko-KR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x_test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acc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accuracy_score(</a:t>
            </a:r>
            <a:r>
              <a:rPr lang="en-US" altLang="ko-KR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y_test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pred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9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9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'Logistic Regression</a:t>
            </a:r>
            <a:r>
              <a:rPr lang="ko-KR" altLang="en-US" sz="9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을 이용한 데이터 예측 및 정확도</a:t>
            </a:r>
            <a:r>
              <a:rPr lang="en-US" altLang="ko-KR" sz="9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9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9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9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예측 데이터 </a:t>
            </a:r>
            <a:r>
              <a:rPr lang="en-US" altLang="ko-KR" sz="9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: '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pred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9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9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9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정확도 </a:t>
            </a:r>
            <a:r>
              <a:rPr lang="en-US" altLang="ko-KR" sz="9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: '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acc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plot_confusion_matrix(</a:t>
            </a:r>
            <a:r>
              <a:rPr lang="en-US" altLang="ko-KR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lr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x_test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y_test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cmap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9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plt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9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cm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.Blues, </a:t>
            </a:r>
            <a:r>
              <a:rPr lang="en-US" altLang="ko-KR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normalize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9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'all'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9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plt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9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show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9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acc</a:t>
            </a:r>
            <a:endParaRPr lang="en-US" altLang="ko-KR" sz="9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5E30F06-A7CC-4318-B16E-D5EFCA18411F}"/>
              </a:ext>
            </a:extLst>
          </p:cNvPr>
          <p:cNvSpPr txBox="1"/>
          <p:nvPr/>
        </p:nvSpPr>
        <p:spPr>
          <a:xfrm>
            <a:off x="3719513" y="3032956"/>
            <a:ext cx="6084886" cy="507831"/>
          </a:xfrm>
          <a:prstGeom prst="rect">
            <a:avLst/>
          </a:prstGeom>
          <a:solidFill>
            <a:schemeClr val="tx1">
              <a:lumMod val="85000"/>
              <a:lumOff val="15000"/>
              <a:alpha val="5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Logistic Regression</a:t>
            </a:r>
            <a:r>
              <a:rPr lang="ko-KR" altLang="en-US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을 이용한 데이터 예측 및 정확도</a:t>
            </a:r>
          </a:p>
          <a:p>
            <a:r>
              <a:rPr lang="ko-KR" altLang="en-US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예측 데이터 </a:t>
            </a:r>
            <a:r>
              <a:rPr lang="en-US" altLang="ko-KR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:  [0 0 0 ... 0 0 0]</a:t>
            </a:r>
          </a:p>
          <a:p>
            <a:r>
              <a:rPr lang="ko-KR" altLang="en-US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정확도 </a:t>
            </a:r>
            <a:r>
              <a:rPr lang="en-US" altLang="ko-KR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:  0.9510763209393346</a:t>
            </a:r>
          </a:p>
        </p:txBody>
      </p:sp>
      <p:sp>
        <p:nvSpPr>
          <p:cNvPr id="11" name="제목 9">
            <a:extLst>
              <a:ext uri="{FF2B5EF4-FFF2-40B4-BE49-F238E27FC236}">
                <a16:creationId xmlns:a16="http://schemas.microsoft.com/office/drawing/2014/main" id="{1A804802-ADD0-41B2-8771-5D0924958079}"/>
              </a:ext>
            </a:extLst>
          </p:cNvPr>
          <p:cNvSpPr txBox="1">
            <a:spLocks/>
          </p:cNvSpPr>
          <p:nvPr/>
        </p:nvSpPr>
        <p:spPr>
          <a:xfrm>
            <a:off x="3791744" y="3638930"/>
            <a:ext cx="6003130" cy="285041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marL="285750" indent="-2857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600" b="1" spc="-100">
                <a:solidFill>
                  <a:srgbClr val="BFBFBF"/>
                </a:solidFill>
                <a:cs typeface="Malgun Gothic Semilight" panose="020B0502040204020203" pitchFamily="50" charset="-127"/>
              </a:rPr>
              <a:t>Logistic</a:t>
            </a:r>
            <a:r>
              <a:rPr lang="ko-KR" altLang="en-US" sz="1600" b="1" spc="-100">
                <a:solidFill>
                  <a:srgbClr val="BFBFBF"/>
                </a:solidFill>
                <a:cs typeface="Malgun Gothic Semilight" panose="020B0502040204020203" pitchFamily="50" charset="-127"/>
              </a:rPr>
              <a:t> </a:t>
            </a:r>
            <a:r>
              <a:rPr lang="en-US" altLang="ko-KR" sz="1600" b="1" spc="-100">
                <a:solidFill>
                  <a:srgbClr val="BFBFBF"/>
                </a:solidFill>
                <a:cs typeface="Malgun Gothic Semilight" panose="020B0502040204020203" pitchFamily="50" charset="-127"/>
              </a:rPr>
              <a:t>Regression</a:t>
            </a:r>
            <a:r>
              <a:rPr lang="ko-KR" altLang="en-US" sz="1600" b="1" spc="-100">
                <a:solidFill>
                  <a:srgbClr val="BFBFBF"/>
                </a:solidFill>
                <a:cs typeface="Malgun Gothic Semilight" panose="020B0502040204020203" pitchFamily="50" charset="-127"/>
              </a:rPr>
              <a:t> 사용자 정의 함수 </a:t>
            </a:r>
            <a:endParaRPr lang="en-US" altLang="ko-KR" sz="1600" b="1" spc="-100">
              <a:solidFill>
                <a:srgbClr val="BFBFBF"/>
              </a:solidFill>
              <a:cs typeface="Malgun Gothic Semilight" panose="020B0502040204020203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696329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648372" y="899428"/>
            <a:ext cx="3960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pc="-80">
                <a:solidFill>
                  <a:srgbClr val="BFBFB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2-2. </a:t>
            </a:r>
            <a:r>
              <a:rPr lang="ko-KR" altLang="en-US" b="1" spc="-80">
                <a:solidFill>
                  <a:srgbClr val="BFBFB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분석 소스코드 설명</a:t>
            </a:r>
            <a:endParaRPr lang="en-US" altLang="ko-KR" b="1" spc="-80" dirty="0">
              <a:solidFill>
                <a:srgbClr val="BFBFB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251AF58-64A2-47EF-9073-70CD005EF533}"/>
              </a:ext>
            </a:extLst>
          </p:cNvPr>
          <p:cNvSpPr/>
          <p:nvPr/>
        </p:nvSpPr>
        <p:spPr>
          <a:xfrm>
            <a:off x="1955799" y="441829"/>
            <a:ext cx="1763713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200" b="1">
                <a:solidFill>
                  <a:srgbClr val="FF873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2200" b="1">
                <a:solidFill>
                  <a:srgbClr val="FF873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본론</a:t>
            </a:r>
            <a:endParaRPr lang="ko-KR" altLang="en-US" sz="2200" b="1" dirty="0">
              <a:solidFill>
                <a:srgbClr val="FF873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F326EDD-A356-44C2-8C14-A22FBDDBC496}"/>
              </a:ext>
            </a:extLst>
          </p:cNvPr>
          <p:cNvCxnSpPr/>
          <p:nvPr/>
        </p:nvCxnSpPr>
        <p:spPr>
          <a:xfrm rot="10800000">
            <a:off x="1955800" y="368659"/>
            <a:ext cx="1357314" cy="0"/>
          </a:xfrm>
          <a:prstGeom prst="line">
            <a:avLst/>
          </a:prstGeom>
          <a:ln w="381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4D2872C-EBAB-40F4-B561-8D27E7D8594E}"/>
              </a:ext>
            </a:extLst>
          </p:cNvPr>
          <p:cNvCxnSpPr/>
          <p:nvPr/>
        </p:nvCxnSpPr>
        <p:spPr>
          <a:xfrm rot="10800000">
            <a:off x="1955801" y="1268759"/>
            <a:ext cx="1321115" cy="0"/>
          </a:xfrm>
          <a:prstGeom prst="line">
            <a:avLst/>
          </a:prstGeom>
          <a:ln w="127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94BE268-C631-4DAC-A8ED-42C228FD5074}"/>
              </a:ext>
            </a:extLst>
          </p:cNvPr>
          <p:cNvSpPr txBox="1"/>
          <p:nvPr/>
        </p:nvSpPr>
        <p:spPr>
          <a:xfrm>
            <a:off x="3719513" y="1367187"/>
            <a:ext cx="6084886" cy="1754326"/>
          </a:xfrm>
          <a:prstGeom prst="rect">
            <a:avLst/>
          </a:prstGeom>
          <a:solidFill>
            <a:schemeClr val="tx1">
              <a:lumMod val="85000"/>
              <a:lumOff val="15000"/>
              <a:alpha val="50000"/>
            </a:schemeClr>
          </a:solidFill>
          <a:ln>
            <a:solidFill>
              <a:srgbClr val="FF873C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90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 entropy </a:t>
            </a:r>
            <a:r>
              <a:rPr lang="ko-KR" altLang="en-US" sz="90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의사결정나무</a:t>
            </a:r>
            <a:r>
              <a:rPr lang="en-US" altLang="ko-KR" sz="90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(Information Gain</a:t>
            </a:r>
            <a:r>
              <a:rPr lang="ko-KR" altLang="en-US" sz="90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을 이용</a:t>
            </a:r>
            <a:r>
              <a:rPr lang="en-US" altLang="ko-KR" sz="90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ko-KR" altLang="en-US" sz="90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트리의 최대차수 </a:t>
            </a:r>
            <a:r>
              <a:rPr lang="en-US" altLang="ko-KR" sz="90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10)</a:t>
            </a:r>
            <a:endParaRPr lang="ko-KR" altLang="en-US" sz="9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9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9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decistion_tree_classifier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x_train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y_train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x_test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y_test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dtc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tree.DecisionTreeClassifier(</a:t>
            </a:r>
            <a:r>
              <a:rPr lang="en-US" altLang="ko-KR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criterion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9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'entropy'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max_depth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9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dtc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.fit(</a:t>
            </a:r>
            <a:r>
              <a:rPr lang="en-US" altLang="ko-KR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x_train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y_train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pred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dtc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.predict(</a:t>
            </a:r>
            <a:r>
              <a:rPr lang="en-US" altLang="ko-KR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x_test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acc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accuracy_score(</a:t>
            </a:r>
            <a:r>
              <a:rPr lang="en-US" altLang="ko-KR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y_test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pred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9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9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'Decision Tree</a:t>
            </a:r>
            <a:r>
              <a:rPr lang="ko-KR" altLang="en-US" sz="9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를 이용한 데이터 예측 및 정확도</a:t>
            </a:r>
            <a:r>
              <a:rPr lang="en-US" altLang="ko-KR" sz="9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9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9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9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예측 데이터 </a:t>
            </a:r>
            <a:r>
              <a:rPr lang="en-US" altLang="ko-KR" sz="9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: '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pred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9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9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9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정확도 </a:t>
            </a:r>
            <a:r>
              <a:rPr lang="en-US" altLang="ko-KR" sz="9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: '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acc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plot_confusion_matrix(</a:t>
            </a:r>
            <a:r>
              <a:rPr lang="en-US" altLang="ko-KR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dtc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x_test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y_test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cmap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9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plt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9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cm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.Blues, </a:t>
            </a:r>
            <a:r>
              <a:rPr lang="en-US" altLang="ko-KR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normalize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9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'all'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9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plt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9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show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9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acc</a:t>
            </a:r>
            <a:endParaRPr lang="en-US" altLang="ko-KR" sz="9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5E30F06-A7CC-4318-B16E-D5EFCA18411F}"/>
              </a:ext>
            </a:extLst>
          </p:cNvPr>
          <p:cNvSpPr txBox="1"/>
          <p:nvPr/>
        </p:nvSpPr>
        <p:spPr>
          <a:xfrm>
            <a:off x="3719513" y="3176972"/>
            <a:ext cx="6084886" cy="507831"/>
          </a:xfrm>
          <a:prstGeom prst="rect">
            <a:avLst/>
          </a:prstGeom>
          <a:solidFill>
            <a:schemeClr val="tx1">
              <a:lumMod val="85000"/>
              <a:lumOff val="15000"/>
              <a:alpha val="5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Decision Tree</a:t>
            </a:r>
            <a:r>
              <a:rPr lang="ko-KR" altLang="en-US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를 이용한 데이터 예측 및 정확도</a:t>
            </a:r>
          </a:p>
          <a:p>
            <a:r>
              <a:rPr lang="ko-KR" altLang="en-US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예측 데이터 </a:t>
            </a:r>
            <a:r>
              <a:rPr lang="en-US" altLang="ko-KR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:  [0 0 0 ... 0 0 0]</a:t>
            </a:r>
          </a:p>
          <a:p>
            <a:r>
              <a:rPr lang="ko-KR" altLang="en-US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정확도 </a:t>
            </a:r>
            <a:r>
              <a:rPr lang="en-US" altLang="ko-KR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:  0.9324853228962818</a:t>
            </a:r>
          </a:p>
        </p:txBody>
      </p:sp>
      <p:sp>
        <p:nvSpPr>
          <p:cNvPr id="11" name="제목 9">
            <a:extLst>
              <a:ext uri="{FF2B5EF4-FFF2-40B4-BE49-F238E27FC236}">
                <a16:creationId xmlns:a16="http://schemas.microsoft.com/office/drawing/2014/main" id="{D838B076-6584-44A2-8A12-A1C8E06BFA21}"/>
              </a:ext>
            </a:extLst>
          </p:cNvPr>
          <p:cNvSpPr txBox="1">
            <a:spLocks/>
          </p:cNvSpPr>
          <p:nvPr/>
        </p:nvSpPr>
        <p:spPr>
          <a:xfrm>
            <a:off x="3791744" y="3782946"/>
            <a:ext cx="6003130" cy="162627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marL="285750" indent="-2857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600" b="1" spc="-100">
                <a:solidFill>
                  <a:srgbClr val="BFBFBF"/>
                </a:solidFill>
                <a:cs typeface="Malgun Gothic Semilight" panose="020B0502040204020203" pitchFamily="50" charset="-127"/>
              </a:rPr>
              <a:t>Decision Tree </a:t>
            </a:r>
            <a:r>
              <a:rPr lang="ko-KR" altLang="en-US" sz="1600" b="1" spc="-100">
                <a:solidFill>
                  <a:srgbClr val="BFBFBF"/>
                </a:solidFill>
                <a:cs typeface="Malgun Gothic Semilight" panose="020B0502040204020203" pitchFamily="50" charset="-127"/>
              </a:rPr>
              <a:t>사용자 정의 함수</a:t>
            </a:r>
            <a:endParaRPr lang="en-US" altLang="ko-KR" sz="1600" b="1" spc="-100">
              <a:solidFill>
                <a:srgbClr val="BFBFBF"/>
              </a:solidFill>
              <a:cs typeface="Malgun Gothic Semilight" panose="020B0502040204020203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663619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648372" y="899428"/>
            <a:ext cx="3960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pc="-80">
                <a:solidFill>
                  <a:srgbClr val="BFBFB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2-2. </a:t>
            </a:r>
            <a:r>
              <a:rPr lang="ko-KR" altLang="en-US" b="1" spc="-80">
                <a:solidFill>
                  <a:srgbClr val="BFBFB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분석 소스코드 설명</a:t>
            </a:r>
            <a:endParaRPr lang="en-US" altLang="ko-KR" b="1" spc="-80" dirty="0">
              <a:solidFill>
                <a:srgbClr val="BFBFB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251AF58-64A2-47EF-9073-70CD005EF533}"/>
              </a:ext>
            </a:extLst>
          </p:cNvPr>
          <p:cNvSpPr/>
          <p:nvPr/>
        </p:nvSpPr>
        <p:spPr>
          <a:xfrm>
            <a:off x="1955799" y="441829"/>
            <a:ext cx="1763713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200" b="1">
                <a:solidFill>
                  <a:srgbClr val="FF873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2200" b="1">
                <a:solidFill>
                  <a:srgbClr val="FF873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본론</a:t>
            </a:r>
            <a:endParaRPr lang="ko-KR" altLang="en-US" sz="2200" b="1" dirty="0">
              <a:solidFill>
                <a:srgbClr val="FF873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F326EDD-A356-44C2-8C14-A22FBDDBC496}"/>
              </a:ext>
            </a:extLst>
          </p:cNvPr>
          <p:cNvCxnSpPr/>
          <p:nvPr/>
        </p:nvCxnSpPr>
        <p:spPr>
          <a:xfrm rot="10800000">
            <a:off x="1955800" y="368659"/>
            <a:ext cx="1357314" cy="0"/>
          </a:xfrm>
          <a:prstGeom prst="line">
            <a:avLst/>
          </a:prstGeom>
          <a:ln w="381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4D2872C-EBAB-40F4-B561-8D27E7D8594E}"/>
              </a:ext>
            </a:extLst>
          </p:cNvPr>
          <p:cNvCxnSpPr/>
          <p:nvPr/>
        </p:nvCxnSpPr>
        <p:spPr>
          <a:xfrm rot="10800000">
            <a:off x="1955801" y="1268759"/>
            <a:ext cx="1321115" cy="0"/>
          </a:xfrm>
          <a:prstGeom prst="line">
            <a:avLst/>
          </a:prstGeom>
          <a:ln w="127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94BE268-C631-4DAC-A8ED-42C228FD5074}"/>
              </a:ext>
            </a:extLst>
          </p:cNvPr>
          <p:cNvSpPr txBox="1"/>
          <p:nvPr/>
        </p:nvSpPr>
        <p:spPr>
          <a:xfrm>
            <a:off x="3719513" y="1367187"/>
            <a:ext cx="6084886" cy="1615827"/>
          </a:xfrm>
          <a:prstGeom prst="rect">
            <a:avLst/>
          </a:prstGeom>
          <a:solidFill>
            <a:schemeClr val="tx1">
              <a:lumMod val="85000"/>
              <a:lumOff val="15000"/>
              <a:alpha val="50000"/>
            </a:schemeClr>
          </a:solidFill>
          <a:ln>
            <a:solidFill>
              <a:srgbClr val="FF873C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9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9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support_vector_machine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x_train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y_train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x_test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y_test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svc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SVC(</a:t>
            </a:r>
            <a:r>
              <a:rPr lang="en-US" altLang="ko-KR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probability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9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svc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.fit(</a:t>
            </a:r>
            <a:r>
              <a:rPr lang="en-US" altLang="ko-KR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x_train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y_train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pred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svc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.predict(</a:t>
            </a:r>
            <a:r>
              <a:rPr lang="en-US" altLang="ko-KR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x_test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acc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accuracy_score(</a:t>
            </a:r>
            <a:r>
              <a:rPr lang="en-US" altLang="ko-KR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y_test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pred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9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9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'Support Vector Machine</a:t>
            </a:r>
            <a:r>
              <a:rPr lang="ko-KR" altLang="en-US" sz="9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을 이용한 데이터 예측 및 정확도</a:t>
            </a:r>
            <a:r>
              <a:rPr lang="en-US" altLang="ko-KR" sz="9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9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9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9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예측 데이터 </a:t>
            </a:r>
            <a:r>
              <a:rPr lang="en-US" altLang="ko-KR" sz="9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: '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pred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9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9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9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정확도 </a:t>
            </a:r>
            <a:r>
              <a:rPr lang="en-US" altLang="ko-KR" sz="9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: '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acc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plot_confusion_matrix(</a:t>
            </a:r>
            <a:r>
              <a:rPr lang="en-US" altLang="ko-KR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svc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x_test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y_test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cmap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9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plt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9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cm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.Blues, </a:t>
            </a:r>
            <a:r>
              <a:rPr lang="en-US" altLang="ko-KR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normalize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9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'all'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9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plt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9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show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9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acc</a:t>
            </a:r>
            <a:endParaRPr lang="en-US" altLang="ko-KR" sz="9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5E30F06-A7CC-4318-B16E-D5EFCA18411F}"/>
              </a:ext>
            </a:extLst>
          </p:cNvPr>
          <p:cNvSpPr txBox="1"/>
          <p:nvPr/>
        </p:nvSpPr>
        <p:spPr>
          <a:xfrm>
            <a:off x="3719513" y="3032956"/>
            <a:ext cx="6084886" cy="507831"/>
          </a:xfrm>
          <a:prstGeom prst="rect">
            <a:avLst/>
          </a:prstGeom>
          <a:solidFill>
            <a:schemeClr val="tx1">
              <a:lumMod val="85000"/>
              <a:lumOff val="15000"/>
              <a:alpha val="5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Support Vector Machine</a:t>
            </a:r>
            <a:r>
              <a:rPr lang="ko-KR" altLang="en-US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을 이용한 데이터 예측 및 정확도</a:t>
            </a:r>
          </a:p>
          <a:p>
            <a:r>
              <a:rPr lang="ko-KR" altLang="en-US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예측 데이터 </a:t>
            </a:r>
            <a:r>
              <a:rPr lang="en-US" altLang="ko-KR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:  [0 0 0 ... 0 0 0]</a:t>
            </a:r>
          </a:p>
          <a:p>
            <a:r>
              <a:rPr lang="ko-KR" altLang="en-US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정확도 </a:t>
            </a:r>
            <a:r>
              <a:rPr lang="en-US" altLang="ko-KR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:  0.9510763209393346</a:t>
            </a:r>
          </a:p>
        </p:txBody>
      </p:sp>
      <p:sp>
        <p:nvSpPr>
          <p:cNvPr id="11" name="제목 9">
            <a:extLst>
              <a:ext uri="{FF2B5EF4-FFF2-40B4-BE49-F238E27FC236}">
                <a16:creationId xmlns:a16="http://schemas.microsoft.com/office/drawing/2014/main" id="{3E7565DA-403F-45F2-891A-5CE1AFF5F6B7}"/>
              </a:ext>
            </a:extLst>
          </p:cNvPr>
          <p:cNvSpPr txBox="1">
            <a:spLocks/>
          </p:cNvSpPr>
          <p:nvPr/>
        </p:nvSpPr>
        <p:spPr>
          <a:xfrm>
            <a:off x="3791744" y="3638930"/>
            <a:ext cx="6003130" cy="285041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marL="285750" indent="-2857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600" b="1" spc="-100">
                <a:solidFill>
                  <a:srgbClr val="BFBFBF"/>
                </a:solidFill>
                <a:cs typeface="Malgun Gothic Semilight" panose="020B0502040204020203" pitchFamily="50" charset="-127"/>
              </a:rPr>
              <a:t>Support Vector Machine </a:t>
            </a:r>
            <a:r>
              <a:rPr lang="ko-KR" altLang="en-US" sz="1600" b="1" spc="-100">
                <a:solidFill>
                  <a:srgbClr val="BFBFBF"/>
                </a:solidFill>
                <a:cs typeface="Malgun Gothic Semilight" panose="020B0502040204020203" pitchFamily="50" charset="-127"/>
              </a:rPr>
              <a:t>사용자 정의 함수</a:t>
            </a:r>
            <a:endParaRPr lang="en-US" altLang="ko-KR" sz="1600" b="1" spc="-100">
              <a:solidFill>
                <a:srgbClr val="BFBFBF"/>
              </a:solidFill>
              <a:cs typeface="Malgun Gothic Semilight" panose="020B0502040204020203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866092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title" idx="4294967295"/>
          </p:nvPr>
        </p:nvSpPr>
        <p:spPr>
          <a:xfrm>
            <a:off x="3608356" y="1268413"/>
            <a:ext cx="5439972" cy="612416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ko-KR" sz="4200" b="1" spc="-80">
                <a:solidFill>
                  <a:srgbClr val="FF873C"/>
                </a:solidFill>
              </a:rPr>
              <a:t>1. </a:t>
            </a:r>
            <a:r>
              <a:rPr lang="ko-KR" altLang="en-US" sz="4200" b="1" spc="-80">
                <a:solidFill>
                  <a:srgbClr val="FF873C"/>
                </a:solidFill>
              </a:rPr>
              <a:t>서론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5DE0C15F-2157-4080-B8C2-DECC85611901}"/>
              </a:ext>
            </a:extLst>
          </p:cNvPr>
          <p:cNvCxnSpPr/>
          <p:nvPr/>
        </p:nvCxnSpPr>
        <p:spPr>
          <a:xfrm rot="10800000">
            <a:off x="1955800" y="1268413"/>
            <a:ext cx="1357314" cy="0"/>
          </a:xfrm>
          <a:prstGeom prst="line">
            <a:avLst/>
          </a:prstGeom>
          <a:ln w="381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02994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648372" y="899428"/>
            <a:ext cx="3960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pc="-80">
                <a:solidFill>
                  <a:srgbClr val="BFBFB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2-2. </a:t>
            </a:r>
            <a:r>
              <a:rPr lang="ko-KR" altLang="en-US" b="1" spc="-80">
                <a:solidFill>
                  <a:srgbClr val="BFBFB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분석 소스코드 설명</a:t>
            </a:r>
            <a:endParaRPr lang="en-US" altLang="ko-KR" b="1" spc="-80" dirty="0">
              <a:solidFill>
                <a:srgbClr val="BFBFB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251AF58-64A2-47EF-9073-70CD005EF533}"/>
              </a:ext>
            </a:extLst>
          </p:cNvPr>
          <p:cNvSpPr/>
          <p:nvPr/>
        </p:nvSpPr>
        <p:spPr>
          <a:xfrm>
            <a:off x="1955799" y="441829"/>
            <a:ext cx="1763713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200" b="1">
                <a:solidFill>
                  <a:srgbClr val="FF873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2200" b="1">
                <a:solidFill>
                  <a:srgbClr val="FF873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본론</a:t>
            </a:r>
            <a:endParaRPr lang="ko-KR" altLang="en-US" sz="2200" b="1" dirty="0">
              <a:solidFill>
                <a:srgbClr val="FF873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F326EDD-A356-44C2-8C14-A22FBDDBC496}"/>
              </a:ext>
            </a:extLst>
          </p:cNvPr>
          <p:cNvCxnSpPr/>
          <p:nvPr/>
        </p:nvCxnSpPr>
        <p:spPr>
          <a:xfrm rot="10800000">
            <a:off x="1955800" y="368659"/>
            <a:ext cx="1357314" cy="0"/>
          </a:xfrm>
          <a:prstGeom prst="line">
            <a:avLst/>
          </a:prstGeom>
          <a:ln w="381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4D2872C-EBAB-40F4-B561-8D27E7D8594E}"/>
              </a:ext>
            </a:extLst>
          </p:cNvPr>
          <p:cNvCxnSpPr/>
          <p:nvPr/>
        </p:nvCxnSpPr>
        <p:spPr>
          <a:xfrm rot="10800000">
            <a:off x="1955801" y="1268759"/>
            <a:ext cx="1321115" cy="0"/>
          </a:xfrm>
          <a:prstGeom prst="line">
            <a:avLst/>
          </a:prstGeom>
          <a:ln w="127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94BE268-C631-4DAC-A8ED-42C228FD5074}"/>
              </a:ext>
            </a:extLst>
          </p:cNvPr>
          <p:cNvSpPr txBox="1"/>
          <p:nvPr/>
        </p:nvSpPr>
        <p:spPr>
          <a:xfrm>
            <a:off x="3719513" y="1367187"/>
            <a:ext cx="6084886" cy="1061829"/>
          </a:xfrm>
          <a:prstGeom prst="rect">
            <a:avLst/>
          </a:prstGeom>
          <a:solidFill>
            <a:schemeClr val="tx1">
              <a:lumMod val="85000"/>
              <a:lumOff val="15000"/>
              <a:alpha val="50000"/>
            </a:schemeClr>
          </a:solidFill>
          <a:ln>
            <a:solidFill>
              <a:srgbClr val="FF873C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9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9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k_neighbors_classifier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knn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KNeighborsClassifier(</a:t>
            </a:r>
            <a:r>
              <a:rPr lang="en-US" altLang="ko-KR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n_neighbors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pred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cross_val_predict(</a:t>
            </a:r>
            <a:r>
              <a:rPr lang="en-US" altLang="ko-KR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knn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cv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9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acc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cross_val_score(</a:t>
            </a:r>
            <a:r>
              <a:rPr lang="en-US" altLang="ko-KR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knn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cv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9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scoring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9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"accuracy"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acc_mean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acc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.mean()</a:t>
            </a:r>
          </a:p>
          <a:p>
            <a:b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9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acc_mean</a:t>
            </a:r>
            <a:endParaRPr lang="en-US" altLang="ko-KR" sz="9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5E30F06-A7CC-4318-B16E-D5EFCA18411F}"/>
              </a:ext>
            </a:extLst>
          </p:cNvPr>
          <p:cNvSpPr txBox="1"/>
          <p:nvPr/>
        </p:nvSpPr>
        <p:spPr>
          <a:xfrm>
            <a:off x="3719513" y="2492896"/>
            <a:ext cx="6084886" cy="3139321"/>
          </a:xfrm>
          <a:prstGeom prst="rect">
            <a:avLst/>
          </a:prstGeom>
          <a:solidFill>
            <a:schemeClr val="tx1">
              <a:lumMod val="85000"/>
              <a:lumOff val="15000"/>
              <a:alpha val="5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정확도 </a:t>
            </a:r>
            <a:r>
              <a:rPr lang="en-US" altLang="ko-KR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( k =  1 ) : 0.9160312498203098</a:t>
            </a:r>
          </a:p>
          <a:p>
            <a:r>
              <a:rPr lang="ko-KR" altLang="en-US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정확도 </a:t>
            </a:r>
            <a:r>
              <a:rPr lang="en-US" altLang="ko-KR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( k =  2 ) : 0.9449994345745221</a:t>
            </a:r>
          </a:p>
          <a:p>
            <a:r>
              <a:rPr lang="ko-KR" altLang="en-US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정확도 </a:t>
            </a:r>
            <a:r>
              <a:rPr lang="en-US" altLang="ko-KR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( k =  3 ) : 0.9371708792462016</a:t>
            </a:r>
          </a:p>
          <a:p>
            <a:r>
              <a:rPr lang="ko-KR" altLang="en-US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정확도 </a:t>
            </a:r>
            <a:r>
              <a:rPr lang="en-US" altLang="ko-KR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( k =  4 ) : 0.9469565734066021</a:t>
            </a:r>
          </a:p>
          <a:p>
            <a:r>
              <a:rPr lang="ko-KR" altLang="en-US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정확도 </a:t>
            </a:r>
            <a:r>
              <a:rPr lang="en-US" altLang="ko-KR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( k =  5 ) : 0.9422589418685108</a:t>
            </a:r>
          </a:p>
          <a:p>
            <a:r>
              <a:rPr lang="ko-KR" altLang="en-US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정확도 </a:t>
            </a:r>
            <a:r>
              <a:rPr lang="en-US" altLang="ko-KR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( k =  6 ) : 0.9496968744429601</a:t>
            </a:r>
          </a:p>
          <a:p>
            <a:r>
              <a:rPr lang="ko-KR" altLang="en-US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정확도 </a:t>
            </a:r>
            <a:r>
              <a:rPr lang="en-US" altLang="ko-KR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( k =  7 ) : 0.9465646089651564</a:t>
            </a:r>
          </a:p>
          <a:p>
            <a:r>
              <a:rPr lang="ko-KR" altLang="en-US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정확도 </a:t>
            </a:r>
            <a:r>
              <a:rPr lang="en-US" altLang="ko-KR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( k =  8 ) : 0.9493052933408211</a:t>
            </a:r>
          </a:p>
          <a:p>
            <a:r>
              <a:rPr lang="ko-KR" altLang="en-US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정확도 </a:t>
            </a:r>
            <a:r>
              <a:rPr lang="en-US" altLang="ko-KR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( k =  9 ) : 0.9485223228061971</a:t>
            </a:r>
          </a:p>
          <a:p>
            <a:r>
              <a:rPr lang="ko-KR" altLang="en-US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정확도 </a:t>
            </a:r>
            <a:r>
              <a:rPr lang="en-US" altLang="ko-KR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( k =  10 ) : 0.9506755396938269</a:t>
            </a:r>
          </a:p>
          <a:p>
            <a:r>
              <a:rPr lang="ko-KR" altLang="en-US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정확도 </a:t>
            </a:r>
            <a:r>
              <a:rPr lang="en-US" altLang="ko-KR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( k =  11 ) : 0.9498925691592028</a:t>
            </a:r>
          </a:p>
          <a:p>
            <a:r>
              <a:rPr lang="ko-KR" altLang="en-US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정확도 </a:t>
            </a:r>
            <a:r>
              <a:rPr lang="en-US" altLang="ko-KR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( k =  12 ) : 0.9506755396938269</a:t>
            </a:r>
          </a:p>
          <a:p>
            <a:r>
              <a:rPr lang="ko-KR" altLang="en-US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정확도 </a:t>
            </a:r>
            <a:r>
              <a:rPr lang="en-US" altLang="ko-KR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( k =  13 ) : 0.9502841502613416</a:t>
            </a:r>
          </a:p>
          <a:p>
            <a:r>
              <a:rPr lang="ko-KR" altLang="en-US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정확도 </a:t>
            </a:r>
            <a:r>
              <a:rPr lang="en-US" altLang="ko-KR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( k =  14 ) : 0.9510669291263122</a:t>
            </a:r>
          </a:p>
          <a:p>
            <a:r>
              <a:rPr lang="ko-KR" altLang="en-US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정확도 </a:t>
            </a:r>
            <a:r>
              <a:rPr lang="en-US" altLang="ko-KR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( k =  15 ) : 0.9504798449775842</a:t>
            </a:r>
          </a:p>
          <a:p>
            <a:r>
              <a:rPr lang="ko-KR" altLang="en-US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정확도 </a:t>
            </a:r>
            <a:r>
              <a:rPr lang="en-US" altLang="ko-KR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( k =  16 ) : 0.9508712344100696</a:t>
            </a:r>
          </a:p>
          <a:p>
            <a:r>
              <a:rPr lang="ko-KR" altLang="en-US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정확도 </a:t>
            </a:r>
            <a:r>
              <a:rPr lang="en-US" altLang="ko-KR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( k =  17 ) : 0.9506755396938269</a:t>
            </a:r>
          </a:p>
          <a:p>
            <a:r>
              <a:rPr lang="ko-KR" altLang="en-US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정확도 </a:t>
            </a:r>
            <a:r>
              <a:rPr lang="en-US" altLang="ko-KR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( k =  18 ) : 0.9510669291263122</a:t>
            </a:r>
          </a:p>
          <a:p>
            <a:r>
              <a:rPr lang="ko-KR" altLang="en-US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정확도 </a:t>
            </a:r>
            <a:r>
              <a:rPr lang="en-US" altLang="ko-KR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( k =  19 ) : 0.9508712344100696</a:t>
            </a:r>
          </a:p>
          <a:p>
            <a:r>
              <a:rPr lang="ko-KR" altLang="en-US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정확도 </a:t>
            </a:r>
            <a:r>
              <a:rPr lang="en-US" altLang="ko-KR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( k =  20 ) : 0.9510669291263122</a:t>
            </a:r>
          </a:p>
          <a:p>
            <a:r>
              <a:rPr lang="en-US" altLang="ko-KR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KNN </a:t>
            </a:r>
            <a:r>
              <a:rPr lang="ko-KR" altLang="en-US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최적 이웃 숫자 </a:t>
            </a:r>
            <a:r>
              <a:rPr lang="en-US" altLang="ko-KR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:  14</a:t>
            </a:r>
          </a:p>
          <a:p>
            <a:r>
              <a:rPr lang="en-US" altLang="ko-KR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KNN </a:t>
            </a:r>
            <a:r>
              <a:rPr lang="ko-KR" altLang="en-US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최고 정확도 </a:t>
            </a:r>
            <a:r>
              <a:rPr lang="en-US" altLang="ko-KR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:  0.9510669291263122</a:t>
            </a:r>
          </a:p>
        </p:txBody>
      </p:sp>
      <p:sp>
        <p:nvSpPr>
          <p:cNvPr id="11" name="제목 9">
            <a:extLst>
              <a:ext uri="{FF2B5EF4-FFF2-40B4-BE49-F238E27FC236}">
                <a16:creationId xmlns:a16="http://schemas.microsoft.com/office/drawing/2014/main" id="{90909DC5-3E8C-4275-9187-37CD072DDFAB}"/>
              </a:ext>
            </a:extLst>
          </p:cNvPr>
          <p:cNvSpPr txBox="1">
            <a:spLocks/>
          </p:cNvSpPr>
          <p:nvPr/>
        </p:nvSpPr>
        <p:spPr>
          <a:xfrm>
            <a:off x="3791744" y="5778552"/>
            <a:ext cx="6003130" cy="3600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marL="285750" indent="-2857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600" b="1" spc="-100">
                <a:solidFill>
                  <a:srgbClr val="BFBFBF"/>
                </a:solidFill>
                <a:cs typeface="Malgun Gothic Semilight" panose="020B0502040204020203" pitchFamily="50" charset="-127"/>
              </a:rPr>
              <a:t>K-NN</a:t>
            </a:r>
            <a:r>
              <a:rPr lang="ko-KR" altLang="en-US" sz="1600" b="1" spc="-100">
                <a:solidFill>
                  <a:srgbClr val="BFBFBF"/>
                </a:solidFill>
                <a:cs typeface="Malgun Gothic Semilight" panose="020B0502040204020203" pitchFamily="50" charset="-127"/>
              </a:rPr>
              <a:t> 사용자 정의 함수 </a:t>
            </a:r>
            <a:endParaRPr lang="en-US" altLang="ko-KR" sz="1600" b="1" spc="-100">
              <a:solidFill>
                <a:srgbClr val="BFBFBF"/>
              </a:solidFill>
              <a:cs typeface="Malgun Gothic Semilight" panose="020B0502040204020203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957272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648372" y="899428"/>
            <a:ext cx="3960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pc="-80">
                <a:solidFill>
                  <a:srgbClr val="BFBFB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2-2. </a:t>
            </a:r>
            <a:r>
              <a:rPr lang="ko-KR" altLang="en-US" b="1" spc="-80">
                <a:solidFill>
                  <a:srgbClr val="BFBFB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분석 소스코드 설명</a:t>
            </a:r>
            <a:endParaRPr lang="en-US" altLang="ko-KR" b="1" spc="-80" dirty="0">
              <a:solidFill>
                <a:srgbClr val="BFBFB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251AF58-64A2-47EF-9073-70CD005EF533}"/>
              </a:ext>
            </a:extLst>
          </p:cNvPr>
          <p:cNvSpPr/>
          <p:nvPr/>
        </p:nvSpPr>
        <p:spPr>
          <a:xfrm>
            <a:off x="1955799" y="441829"/>
            <a:ext cx="1763713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200" b="1">
                <a:solidFill>
                  <a:srgbClr val="FF873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2200" b="1">
                <a:solidFill>
                  <a:srgbClr val="FF873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본론</a:t>
            </a:r>
            <a:endParaRPr lang="ko-KR" altLang="en-US" sz="2200" b="1" dirty="0">
              <a:solidFill>
                <a:srgbClr val="FF873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F326EDD-A356-44C2-8C14-A22FBDDBC496}"/>
              </a:ext>
            </a:extLst>
          </p:cNvPr>
          <p:cNvCxnSpPr/>
          <p:nvPr/>
        </p:nvCxnSpPr>
        <p:spPr>
          <a:xfrm rot="10800000">
            <a:off x="1955800" y="368659"/>
            <a:ext cx="1357314" cy="0"/>
          </a:xfrm>
          <a:prstGeom prst="line">
            <a:avLst/>
          </a:prstGeom>
          <a:ln w="381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4D2872C-EBAB-40F4-B561-8D27E7D8594E}"/>
              </a:ext>
            </a:extLst>
          </p:cNvPr>
          <p:cNvCxnSpPr/>
          <p:nvPr/>
        </p:nvCxnSpPr>
        <p:spPr>
          <a:xfrm rot="10800000">
            <a:off x="1955801" y="1268759"/>
            <a:ext cx="1321115" cy="0"/>
          </a:xfrm>
          <a:prstGeom prst="line">
            <a:avLst/>
          </a:prstGeom>
          <a:ln w="127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94BE268-C631-4DAC-A8ED-42C228FD5074}"/>
              </a:ext>
            </a:extLst>
          </p:cNvPr>
          <p:cNvSpPr txBox="1"/>
          <p:nvPr/>
        </p:nvSpPr>
        <p:spPr>
          <a:xfrm>
            <a:off x="3719513" y="1367187"/>
            <a:ext cx="6084886" cy="369332"/>
          </a:xfrm>
          <a:prstGeom prst="rect">
            <a:avLst/>
          </a:prstGeom>
          <a:solidFill>
            <a:schemeClr val="tx1">
              <a:lumMod val="85000"/>
              <a:lumOff val="15000"/>
              <a:alpha val="50000"/>
            </a:schemeClr>
          </a:solidFill>
          <a:ln>
            <a:solidFill>
              <a:srgbClr val="FF873C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90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 </a:t>
            </a:r>
            <a:r>
              <a:rPr lang="ko-KR" altLang="en-US" sz="90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데이터수집과 데이터분석을 위한 데이터프레임 </a:t>
            </a:r>
            <a:r>
              <a:rPr lang="en-US" altLang="ko-KR" sz="90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df</a:t>
            </a:r>
            <a:endParaRPr lang="ko-KR" altLang="en-US" sz="9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lang="ko-KR" altLang="en-US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 </a:t>
            </a:r>
            <a:r>
              <a:rPr lang="en-US" altLang="ko-KR" sz="9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pd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9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read_csv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9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'C:</a:t>
            </a:r>
            <a:r>
              <a:rPr lang="en-US" altLang="ko-KR" sz="900" b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\\</a:t>
            </a:r>
            <a:r>
              <a:rPr lang="en-US" altLang="ko-KR" sz="9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Users</a:t>
            </a:r>
            <a:r>
              <a:rPr lang="en-US" altLang="ko-KR" sz="900" b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\\</a:t>
            </a:r>
            <a:r>
              <a:rPr lang="en-US" altLang="ko-KR" sz="9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Tae</a:t>
            </a:r>
            <a:r>
              <a:rPr lang="en-US" altLang="ko-KR" sz="900" b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\\</a:t>
            </a:r>
            <a:r>
              <a:rPr lang="en-US" altLang="ko-KR" sz="9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PycharmProjects</a:t>
            </a:r>
            <a:r>
              <a:rPr lang="en-US" altLang="ko-KR" sz="900" b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\\</a:t>
            </a:r>
            <a:r>
              <a:rPr lang="en-US" altLang="ko-KR" sz="9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Stroke</a:t>
            </a:r>
            <a:r>
              <a:rPr lang="en-US" altLang="ko-KR" sz="900" b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\\</a:t>
            </a:r>
            <a:r>
              <a:rPr lang="en-US" altLang="ko-KR" sz="9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stroke.csv’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86192FB-94AC-41C3-8814-5324E9545C99}"/>
              </a:ext>
            </a:extLst>
          </p:cNvPr>
          <p:cNvSpPr txBox="1"/>
          <p:nvPr/>
        </p:nvSpPr>
        <p:spPr>
          <a:xfrm>
            <a:off x="3719513" y="3090156"/>
            <a:ext cx="6084886" cy="369332"/>
          </a:xfrm>
          <a:prstGeom prst="rect">
            <a:avLst/>
          </a:prstGeom>
          <a:solidFill>
            <a:schemeClr val="tx1">
              <a:lumMod val="85000"/>
              <a:lumOff val="15000"/>
              <a:alpha val="50000"/>
            </a:schemeClr>
          </a:solidFill>
          <a:ln>
            <a:solidFill>
              <a:srgbClr val="FF873C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9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9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292ECBD-EC13-42D5-AA03-0215863998F1}"/>
              </a:ext>
            </a:extLst>
          </p:cNvPr>
          <p:cNvSpPr txBox="1"/>
          <p:nvPr/>
        </p:nvSpPr>
        <p:spPr>
          <a:xfrm>
            <a:off x="3719513" y="3522204"/>
            <a:ext cx="6084886" cy="230832"/>
          </a:xfrm>
          <a:prstGeom prst="rect">
            <a:avLst/>
          </a:prstGeom>
          <a:solidFill>
            <a:schemeClr val="tx1">
              <a:lumMod val="85000"/>
              <a:lumOff val="15000"/>
              <a:alpha val="5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(5110, 12)</a:t>
            </a:r>
          </a:p>
        </p:txBody>
      </p:sp>
      <p:sp>
        <p:nvSpPr>
          <p:cNvPr id="12" name="제목 9">
            <a:extLst>
              <a:ext uri="{FF2B5EF4-FFF2-40B4-BE49-F238E27FC236}">
                <a16:creationId xmlns:a16="http://schemas.microsoft.com/office/drawing/2014/main" id="{2988EC01-628D-4B50-8618-EE43B0E91A30}"/>
              </a:ext>
            </a:extLst>
          </p:cNvPr>
          <p:cNvSpPr txBox="1">
            <a:spLocks/>
          </p:cNvSpPr>
          <p:nvPr/>
        </p:nvSpPr>
        <p:spPr>
          <a:xfrm>
            <a:off x="3791744" y="1747846"/>
            <a:ext cx="6003130" cy="42101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marL="285750" indent="-2857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600" b="1" spc="-100">
                <a:solidFill>
                  <a:srgbClr val="BFBFBF"/>
                </a:solidFill>
                <a:cs typeface="Malgun Gothic Semilight" panose="020B0502040204020203" pitchFamily="50" charset="-127"/>
              </a:rPr>
              <a:t>데이터셋 불러오기</a:t>
            </a:r>
            <a:endParaRPr lang="en-US" altLang="ko-KR" sz="1600" b="1" spc="-100">
              <a:solidFill>
                <a:srgbClr val="BFBFBF"/>
              </a:solidFill>
              <a:cs typeface="Malgun Gothic Semilight" panose="020B0502040204020203" pitchFamily="50" charset="-127"/>
            </a:endParaRPr>
          </a:p>
        </p:txBody>
      </p:sp>
      <p:sp>
        <p:nvSpPr>
          <p:cNvPr id="16" name="제목 9">
            <a:extLst>
              <a:ext uri="{FF2B5EF4-FFF2-40B4-BE49-F238E27FC236}">
                <a16:creationId xmlns:a16="http://schemas.microsoft.com/office/drawing/2014/main" id="{244F32A3-0E59-49C5-82C7-4179A3F8B3F9}"/>
              </a:ext>
            </a:extLst>
          </p:cNvPr>
          <p:cNvSpPr txBox="1">
            <a:spLocks/>
          </p:cNvSpPr>
          <p:nvPr/>
        </p:nvSpPr>
        <p:spPr>
          <a:xfrm>
            <a:off x="3791744" y="3800074"/>
            <a:ext cx="6003130" cy="42101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marL="285750" indent="-2857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600" b="1" spc="-100">
                <a:solidFill>
                  <a:srgbClr val="BFBFBF"/>
                </a:solidFill>
                <a:cs typeface="Malgun Gothic Semilight" panose="020B0502040204020203" pitchFamily="50" charset="-127"/>
              </a:rPr>
              <a:t>데이터의 행렬 사이즈 확인</a:t>
            </a:r>
            <a:endParaRPr lang="en-US" altLang="ko-KR" sz="1600" b="1" spc="-100">
              <a:solidFill>
                <a:srgbClr val="BFBFBF"/>
              </a:solidFill>
              <a:cs typeface="Malgun Gothic Semilight" panose="020B0502040204020203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575609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648372" y="899428"/>
            <a:ext cx="3960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pc="-80">
                <a:solidFill>
                  <a:srgbClr val="BFBFB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2-2. </a:t>
            </a:r>
            <a:r>
              <a:rPr lang="ko-KR" altLang="en-US" b="1" spc="-80">
                <a:solidFill>
                  <a:srgbClr val="BFBFB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분석 소스코드 설명</a:t>
            </a:r>
            <a:endParaRPr lang="en-US" altLang="ko-KR" b="1" spc="-80" dirty="0">
              <a:solidFill>
                <a:srgbClr val="BFBFB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251AF58-64A2-47EF-9073-70CD005EF533}"/>
              </a:ext>
            </a:extLst>
          </p:cNvPr>
          <p:cNvSpPr/>
          <p:nvPr/>
        </p:nvSpPr>
        <p:spPr>
          <a:xfrm>
            <a:off x="1955799" y="441829"/>
            <a:ext cx="1763713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200" b="1">
                <a:solidFill>
                  <a:srgbClr val="FF873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2200" b="1">
                <a:solidFill>
                  <a:srgbClr val="FF873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본론</a:t>
            </a:r>
            <a:endParaRPr lang="ko-KR" altLang="en-US" sz="2200" b="1" dirty="0">
              <a:solidFill>
                <a:srgbClr val="FF873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F326EDD-A356-44C2-8C14-A22FBDDBC496}"/>
              </a:ext>
            </a:extLst>
          </p:cNvPr>
          <p:cNvCxnSpPr/>
          <p:nvPr/>
        </p:nvCxnSpPr>
        <p:spPr>
          <a:xfrm rot="10800000">
            <a:off x="1955800" y="368659"/>
            <a:ext cx="1357314" cy="0"/>
          </a:xfrm>
          <a:prstGeom prst="line">
            <a:avLst/>
          </a:prstGeom>
          <a:ln w="381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4D2872C-EBAB-40F4-B561-8D27E7D8594E}"/>
              </a:ext>
            </a:extLst>
          </p:cNvPr>
          <p:cNvCxnSpPr/>
          <p:nvPr/>
        </p:nvCxnSpPr>
        <p:spPr>
          <a:xfrm rot="10800000">
            <a:off x="1955801" y="1268759"/>
            <a:ext cx="1321115" cy="0"/>
          </a:xfrm>
          <a:prstGeom prst="line">
            <a:avLst/>
          </a:prstGeom>
          <a:ln w="127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60F642D-E9FD-4CA6-8CD5-21A317EAE4F6}"/>
              </a:ext>
            </a:extLst>
          </p:cNvPr>
          <p:cNvSpPr txBox="1"/>
          <p:nvPr/>
        </p:nvSpPr>
        <p:spPr>
          <a:xfrm>
            <a:off x="3719513" y="1369149"/>
            <a:ext cx="6084886" cy="369332"/>
          </a:xfrm>
          <a:prstGeom prst="rect">
            <a:avLst/>
          </a:prstGeom>
          <a:solidFill>
            <a:schemeClr val="tx1">
              <a:lumMod val="85000"/>
              <a:lumOff val="15000"/>
              <a:alpha val="50000"/>
            </a:schemeClr>
          </a:solidFill>
          <a:ln>
            <a:solidFill>
              <a:srgbClr val="FF873C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9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9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</a:t>
            </a:r>
          </a:p>
          <a:p>
            <a:r>
              <a:rPr lang="en-US" altLang="ko-KR" sz="9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8865406-5DFD-41CE-A2AE-503943EBB697}"/>
              </a:ext>
            </a:extLst>
          </p:cNvPr>
          <p:cNvSpPr txBox="1"/>
          <p:nvPr/>
        </p:nvSpPr>
        <p:spPr>
          <a:xfrm>
            <a:off x="3719513" y="1844160"/>
            <a:ext cx="6084886" cy="2862322"/>
          </a:xfrm>
          <a:prstGeom prst="rect">
            <a:avLst/>
          </a:prstGeom>
          <a:solidFill>
            <a:schemeClr val="tx1">
              <a:lumMod val="85000"/>
              <a:lumOff val="15000"/>
              <a:alpha val="5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     id  gender   age  hypertension  heart_disease ever_married  \</a:t>
            </a:r>
          </a:p>
          <a:p>
            <a:r>
              <a:rPr lang="en-US" altLang="ko-KR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0   9046    Male  67.0             0              1          Yes   </a:t>
            </a:r>
          </a:p>
          <a:p>
            <a:r>
              <a:rPr lang="en-US" altLang="ko-KR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1  51676  Female  61.0             0              0          Yes   </a:t>
            </a:r>
          </a:p>
          <a:p>
            <a:r>
              <a:rPr lang="en-US" altLang="ko-KR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2  31112    Male  80.0             0              1          Yes   </a:t>
            </a:r>
          </a:p>
          <a:p>
            <a:r>
              <a:rPr lang="en-US" altLang="ko-KR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3  60182  Female  49.0             0              0          Yes   </a:t>
            </a:r>
          </a:p>
          <a:p>
            <a:r>
              <a:rPr lang="en-US" altLang="ko-KR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4   1665  Female  79.0             1              0          Yes   </a:t>
            </a:r>
          </a:p>
          <a:p>
            <a:endParaRPr lang="en-US" altLang="ko-KR" sz="900" b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      work_type Residence_type  avg_glucose_level   bmi   smoking_status  \</a:t>
            </a:r>
          </a:p>
          <a:p>
            <a:r>
              <a:rPr lang="en-US" altLang="ko-KR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0        Private          Urban             228.69  36.6  formerly smoked   </a:t>
            </a:r>
          </a:p>
          <a:p>
            <a:r>
              <a:rPr lang="en-US" altLang="ko-KR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1  Self-employed          Rural             202.21   NaN     never smoked   </a:t>
            </a:r>
          </a:p>
          <a:p>
            <a:r>
              <a:rPr lang="en-US" altLang="ko-KR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2        Private          Rural             105.92  32.5     never smoked   </a:t>
            </a:r>
          </a:p>
          <a:p>
            <a:r>
              <a:rPr lang="en-US" altLang="ko-KR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3        Private          Urban             171.23  34.4           smokes   </a:t>
            </a:r>
          </a:p>
          <a:p>
            <a:r>
              <a:rPr lang="en-US" altLang="ko-KR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4  Self-employed          Rural             174.12  24.0     never smoked   </a:t>
            </a:r>
          </a:p>
          <a:p>
            <a:endParaRPr lang="en-US" altLang="ko-KR" sz="900" b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  stroke  </a:t>
            </a:r>
          </a:p>
          <a:p>
            <a:r>
              <a:rPr lang="en-US" altLang="ko-KR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0       1  </a:t>
            </a:r>
          </a:p>
          <a:p>
            <a:r>
              <a:rPr lang="en-US" altLang="ko-KR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1       1  </a:t>
            </a:r>
          </a:p>
          <a:p>
            <a:r>
              <a:rPr lang="en-US" altLang="ko-KR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2       1  </a:t>
            </a:r>
          </a:p>
          <a:p>
            <a:r>
              <a:rPr lang="en-US" altLang="ko-KR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3       1  </a:t>
            </a:r>
          </a:p>
          <a:p>
            <a:r>
              <a:rPr lang="en-US" altLang="ko-KR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4       1 </a:t>
            </a:r>
          </a:p>
        </p:txBody>
      </p:sp>
      <p:sp>
        <p:nvSpPr>
          <p:cNvPr id="16" name="제목 9">
            <a:extLst>
              <a:ext uri="{FF2B5EF4-FFF2-40B4-BE49-F238E27FC236}">
                <a16:creationId xmlns:a16="http://schemas.microsoft.com/office/drawing/2014/main" id="{1F5DAFA1-7A2E-48C4-A8A6-ECFC70945223}"/>
              </a:ext>
            </a:extLst>
          </p:cNvPr>
          <p:cNvSpPr txBox="1">
            <a:spLocks/>
          </p:cNvSpPr>
          <p:nvPr/>
        </p:nvSpPr>
        <p:spPr>
          <a:xfrm>
            <a:off x="3791744" y="4725144"/>
            <a:ext cx="6003130" cy="42101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marL="285750" indent="-2857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600" b="1" spc="-100">
                <a:solidFill>
                  <a:srgbClr val="BFBFBF"/>
                </a:solidFill>
                <a:cs typeface="Malgun Gothic Semilight" panose="020B0502040204020203" pitchFamily="50" charset="-127"/>
              </a:rPr>
              <a:t>상위 </a:t>
            </a:r>
            <a:r>
              <a:rPr lang="en-US" altLang="ko-KR" sz="1600" b="1" spc="-100">
                <a:solidFill>
                  <a:srgbClr val="BFBFBF"/>
                </a:solidFill>
                <a:cs typeface="Malgun Gothic Semilight" panose="020B0502040204020203" pitchFamily="50" charset="-127"/>
              </a:rPr>
              <a:t>5</a:t>
            </a:r>
            <a:r>
              <a:rPr lang="ko-KR" altLang="en-US" sz="1600" b="1" spc="-100">
                <a:solidFill>
                  <a:srgbClr val="BFBFBF"/>
                </a:solidFill>
                <a:cs typeface="Malgun Gothic Semilight" panose="020B0502040204020203" pitchFamily="50" charset="-127"/>
              </a:rPr>
              <a:t>개의 데이터를 확인</a:t>
            </a:r>
            <a:endParaRPr lang="en-US" altLang="ko-KR" sz="1600" b="1" spc="-100">
              <a:solidFill>
                <a:srgbClr val="BFBFBF"/>
              </a:solidFill>
              <a:cs typeface="Malgun Gothic Semilight" panose="020B0502040204020203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434473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648372" y="899428"/>
            <a:ext cx="3960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pc="-80">
                <a:solidFill>
                  <a:srgbClr val="BFBFB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2-2. </a:t>
            </a:r>
            <a:r>
              <a:rPr lang="ko-KR" altLang="en-US" b="1" spc="-80">
                <a:solidFill>
                  <a:srgbClr val="BFBFB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분석 소스코드 설명</a:t>
            </a:r>
            <a:endParaRPr lang="en-US" altLang="ko-KR" b="1" spc="-80" dirty="0">
              <a:solidFill>
                <a:srgbClr val="BFBFB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251AF58-64A2-47EF-9073-70CD005EF533}"/>
              </a:ext>
            </a:extLst>
          </p:cNvPr>
          <p:cNvSpPr/>
          <p:nvPr/>
        </p:nvSpPr>
        <p:spPr>
          <a:xfrm>
            <a:off x="1955799" y="441829"/>
            <a:ext cx="1763713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200" b="1">
                <a:solidFill>
                  <a:srgbClr val="FF873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2200" b="1">
                <a:solidFill>
                  <a:srgbClr val="FF873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본론</a:t>
            </a:r>
            <a:endParaRPr lang="ko-KR" altLang="en-US" sz="2200" b="1" dirty="0">
              <a:solidFill>
                <a:srgbClr val="FF873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F326EDD-A356-44C2-8C14-A22FBDDBC496}"/>
              </a:ext>
            </a:extLst>
          </p:cNvPr>
          <p:cNvCxnSpPr/>
          <p:nvPr/>
        </p:nvCxnSpPr>
        <p:spPr>
          <a:xfrm rot="10800000">
            <a:off x="1955800" y="368659"/>
            <a:ext cx="1357314" cy="0"/>
          </a:xfrm>
          <a:prstGeom prst="line">
            <a:avLst/>
          </a:prstGeom>
          <a:ln w="381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4D2872C-EBAB-40F4-B561-8D27E7D8594E}"/>
              </a:ext>
            </a:extLst>
          </p:cNvPr>
          <p:cNvCxnSpPr/>
          <p:nvPr/>
        </p:nvCxnSpPr>
        <p:spPr>
          <a:xfrm rot="10800000">
            <a:off x="1955801" y="1268759"/>
            <a:ext cx="1321115" cy="0"/>
          </a:xfrm>
          <a:prstGeom prst="line">
            <a:avLst/>
          </a:prstGeom>
          <a:ln w="127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94BE268-C631-4DAC-A8ED-42C228FD5074}"/>
              </a:ext>
            </a:extLst>
          </p:cNvPr>
          <p:cNvSpPr txBox="1"/>
          <p:nvPr/>
        </p:nvSpPr>
        <p:spPr>
          <a:xfrm>
            <a:off x="3719513" y="1367187"/>
            <a:ext cx="6084886" cy="369332"/>
          </a:xfrm>
          <a:prstGeom prst="rect">
            <a:avLst/>
          </a:prstGeom>
          <a:solidFill>
            <a:schemeClr val="tx1">
              <a:lumMod val="85000"/>
              <a:lumOff val="15000"/>
              <a:alpha val="50000"/>
            </a:schemeClr>
          </a:solidFill>
          <a:ln>
            <a:solidFill>
              <a:srgbClr val="FF873C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9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9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describe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altLang="ko-KR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9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292ECBD-EC13-42D5-AA03-0215863998F1}"/>
              </a:ext>
            </a:extLst>
          </p:cNvPr>
          <p:cNvSpPr txBox="1"/>
          <p:nvPr/>
        </p:nvSpPr>
        <p:spPr>
          <a:xfrm>
            <a:off x="3719513" y="1840756"/>
            <a:ext cx="6084886" cy="2308324"/>
          </a:xfrm>
          <a:prstGeom prst="rect">
            <a:avLst/>
          </a:prstGeom>
          <a:solidFill>
            <a:schemeClr val="tx1">
              <a:lumMod val="85000"/>
              <a:lumOff val="15000"/>
              <a:alpha val="5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count          mean           std    min        25%  \</a:t>
            </a:r>
          </a:p>
          <a:p>
            <a:r>
              <a:rPr lang="en-US" altLang="ko-KR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id                 5110.0  36517.829354  21161.721625  67.00  17741.250   </a:t>
            </a:r>
          </a:p>
          <a:p>
            <a:r>
              <a:rPr lang="en-US" altLang="ko-KR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age                5110.0     43.226614     22.612647   0.08     25.000   </a:t>
            </a:r>
          </a:p>
          <a:p>
            <a:r>
              <a:rPr lang="en-US" altLang="ko-KR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hypertension       5110.0      0.097456      0.296607   0.00      0.000   </a:t>
            </a:r>
          </a:p>
          <a:p>
            <a:r>
              <a:rPr lang="en-US" altLang="ko-KR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heart_disease      5110.0      0.054012      0.226063   0.00      0.000   </a:t>
            </a:r>
          </a:p>
          <a:p>
            <a:r>
              <a:rPr lang="en-US" altLang="ko-KR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avg_glucose_level  5110.0    106.147677     45.283560  55.12     77.245   </a:t>
            </a:r>
          </a:p>
          <a:p>
            <a:r>
              <a:rPr lang="en-US" altLang="ko-KR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bmi                4909.0     28.893237      7.854067  10.30     23.500   </a:t>
            </a:r>
          </a:p>
          <a:p>
            <a:r>
              <a:rPr lang="en-US" altLang="ko-KR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stroke             5110.0      0.048728      0.215320   0.00      0.000 </a:t>
            </a:r>
          </a:p>
          <a:p>
            <a:endParaRPr lang="en-US" altLang="ko-KR" sz="90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altLang="ko-KR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id                 36932.000  54682.00  72940.00  </a:t>
            </a:r>
          </a:p>
          <a:p>
            <a:r>
              <a:rPr lang="en-US" altLang="ko-KR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age                   45.000     61.00     82.00  </a:t>
            </a:r>
          </a:p>
          <a:p>
            <a:r>
              <a:rPr lang="en-US" altLang="ko-KR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hypertension           0.000      0.00      1.00  </a:t>
            </a:r>
          </a:p>
          <a:p>
            <a:r>
              <a:rPr lang="en-US" altLang="ko-KR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heart_disease          0.000      0.00      1.00  </a:t>
            </a:r>
          </a:p>
          <a:p>
            <a:r>
              <a:rPr lang="en-US" altLang="ko-KR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avg_glucose_level     91.885    114.09    271.74  </a:t>
            </a:r>
          </a:p>
          <a:p>
            <a:r>
              <a:rPr lang="en-US" altLang="ko-KR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bmi                   28.100     33.10     97.60  </a:t>
            </a:r>
          </a:p>
          <a:p>
            <a:r>
              <a:rPr lang="en-US" altLang="ko-KR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stroke                 0.000      0.00      1.00 </a:t>
            </a:r>
          </a:p>
        </p:txBody>
      </p:sp>
      <p:sp>
        <p:nvSpPr>
          <p:cNvPr id="11" name="제목 9">
            <a:extLst>
              <a:ext uri="{FF2B5EF4-FFF2-40B4-BE49-F238E27FC236}">
                <a16:creationId xmlns:a16="http://schemas.microsoft.com/office/drawing/2014/main" id="{C1FAE834-783D-4FCE-B6F1-926B2FB69DF0}"/>
              </a:ext>
            </a:extLst>
          </p:cNvPr>
          <p:cNvSpPr txBox="1">
            <a:spLocks/>
          </p:cNvSpPr>
          <p:nvPr/>
        </p:nvSpPr>
        <p:spPr>
          <a:xfrm>
            <a:off x="3791744" y="4221088"/>
            <a:ext cx="6003130" cy="42101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marL="285750" indent="-2857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600" b="1" spc="-100">
                <a:solidFill>
                  <a:srgbClr val="BFBFBF"/>
                </a:solidFill>
                <a:cs typeface="Malgun Gothic Semilight" panose="020B0502040204020203" pitchFamily="50" charset="-127"/>
              </a:rPr>
              <a:t>데이터의 통계치 확인</a:t>
            </a:r>
            <a:endParaRPr lang="en-US" altLang="ko-KR" sz="1600" b="1" spc="-100">
              <a:solidFill>
                <a:srgbClr val="BFBFBF"/>
              </a:solidFill>
              <a:cs typeface="Malgun Gothic Semilight" panose="020B0502040204020203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2033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648372" y="899428"/>
            <a:ext cx="3960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pc="-80">
                <a:solidFill>
                  <a:srgbClr val="BFBFB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2-2. </a:t>
            </a:r>
            <a:r>
              <a:rPr lang="ko-KR" altLang="en-US" b="1" spc="-80">
                <a:solidFill>
                  <a:srgbClr val="BFBFB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분석 소스코드 설명</a:t>
            </a:r>
            <a:endParaRPr lang="en-US" altLang="ko-KR" b="1" spc="-80" dirty="0">
              <a:solidFill>
                <a:srgbClr val="BFBFB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251AF58-64A2-47EF-9073-70CD005EF533}"/>
              </a:ext>
            </a:extLst>
          </p:cNvPr>
          <p:cNvSpPr/>
          <p:nvPr/>
        </p:nvSpPr>
        <p:spPr>
          <a:xfrm>
            <a:off x="1955799" y="441829"/>
            <a:ext cx="1763713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200" b="1">
                <a:solidFill>
                  <a:srgbClr val="FF873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2200" b="1">
                <a:solidFill>
                  <a:srgbClr val="FF873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본론</a:t>
            </a:r>
            <a:endParaRPr lang="ko-KR" altLang="en-US" sz="2200" b="1" dirty="0">
              <a:solidFill>
                <a:srgbClr val="FF873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F326EDD-A356-44C2-8C14-A22FBDDBC496}"/>
              </a:ext>
            </a:extLst>
          </p:cNvPr>
          <p:cNvCxnSpPr/>
          <p:nvPr/>
        </p:nvCxnSpPr>
        <p:spPr>
          <a:xfrm rot="10800000">
            <a:off x="1955800" y="368659"/>
            <a:ext cx="1357314" cy="0"/>
          </a:xfrm>
          <a:prstGeom prst="line">
            <a:avLst/>
          </a:prstGeom>
          <a:ln w="381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4D2872C-EBAB-40F4-B561-8D27E7D8594E}"/>
              </a:ext>
            </a:extLst>
          </p:cNvPr>
          <p:cNvCxnSpPr/>
          <p:nvPr/>
        </p:nvCxnSpPr>
        <p:spPr>
          <a:xfrm rot="10800000">
            <a:off x="1955801" y="1268759"/>
            <a:ext cx="1321115" cy="0"/>
          </a:xfrm>
          <a:prstGeom prst="line">
            <a:avLst/>
          </a:prstGeom>
          <a:ln w="127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94BE268-C631-4DAC-A8ED-42C228FD5074}"/>
              </a:ext>
            </a:extLst>
          </p:cNvPr>
          <p:cNvSpPr txBox="1"/>
          <p:nvPr/>
        </p:nvSpPr>
        <p:spPr>
          <a:xfrm>
            <a:off x="3719513" y="1367187"/>
            <a:ext cx="6084886" cy="369332"/>
          </a:xfrm>
          <a:prstGeom prst="rect">
            <a:avLst/>
          </a:prstGeom>
          <a:solidFill>
            <a:schemeClr val="tx1">
              <a:lumMod val="85000"/>
              <a:lumOff val="15000"/>
              <a:alpha val="50000"/>
            </a:schemeClr>
          </a:solidFill>
          <a:ln>
            <a:solidFill>
              <a:srgbClr val="FF873C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9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9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info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</a:t>
            </a:r>
          </a:p>
          <a:p>
            <a:r>
              <a:rPr lang="en-US" altLang="ko-KR" sz="9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292ECBD-EC13-42D5-AA03-0215863998F1}"/>
              </a:ext>
            </a:extLst>
          </p:cNvPr>
          <p:cNvSpPr txBox="1"/>
          <p:nvPr/>
        </p:nvSpPr>
        <p:spPr>
          <a:xfrm>
            <a:off x="3719513" y="1821301"/>
            <a:ext cx="6084886" cy="2723823"/>
          </a:xfrm>
          <a:prstGeom prst="rect">
            <a:avLst/>
          </a:prstGeom>
          <a:solidFill>
            <a:schemeClr val="tx1">
              <a:lumMod val="85000"/>
              <a:lumOff val="15000"/>
              <a:alpha val="5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RangeIndex: 5110 entries, 0 to 5109</a:t>
            </a:r>
          </a:p>
          <a:p>
            <a:r>
              <a:rPr lang="en-US" altLang="ko-KR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Data columns (total 12 columns):</a:t>
            </a:r>
          </a:p>
          <a:p>
            <a:r>
              <a:rPr lang="en-US" altLang="ko-KR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#   Column             Non-Null Count  Dtype  </a:t>
            </a:r>
          </a:p>
          <a:p>
            <a:r>
              <a:rPr lang="en-US" altLang="ko-KR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---  ------             --------------  -----  </a:t>
            </a:r>
          </a:p>
          <a:p>
            <a:r>
              <a:rPr lang="en-US" altLang="ko-KR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0   id                 5110 non-null   int64  </a:t>
            </a:r>
          </a:p>
          <a:p>
            <a:r>
              <a:rPr lang="en-US" altLang="ko-KR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1   gender             5110 non-null   object </a:t>
            </a:r>
          </a:p>
          <a:p>
            <a:r>
              <a:rPr lang="en-US" altLang="ko-KR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2   age                5110 non-null   float64</a:t>
            </a:r>
          </a:p>
          <a:p>
            <a:r>
              <a:rPr lang="en-US" altLang="ko-KR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3   hypertension       5110 non-null   int64  </a:t>
            </a:r>
          </a:p>
          <a:p>
            <a:r>
              <a:rPr lang="en-US" altLang="ko-KR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4   heart_disease      5110 non-null   int64  </a:t>
            </a:r>
          </a:p>
          <a:p>
            <a:r>
              <a:rPr lang="en-US" altLang="ko-KR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5   ever_married       5110 non-null   object </a:t>
            </a:r>
          </a:p>
          <a:p>
            <a:r>
              <a:rPr lang="en-US" altLang="ko-KR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6   work_type          5110 non-null   object </a:t>
            </a:r>
          </a:p>
          <a:p>
            <a:r>
              <a:rPr lang="en-US" altLang="ko-KR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7   Residence_type     5110 non-null   object </a:t>
            </a:r>
          </a:p>
          <a:p>
            <a:r>
              <a:rPr lang="en-US" altLang="ko-KR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8   avg_glucose_level  5110 non-null   float64</a:t>
            </a:r>
          </a:p>
          <a:p>
            <a:r>
              <a:rPr lang="en-US" altLang="ko-KR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9   bmi                4909 non-null   float64</a:t>
            </a:r>
          </a:p>
          <a:p>
            <a:r>
              <a:rPr lang="en-US" altLang="ko-KR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10  smoking_status     5110 non-null   object </a:t>
            </a:r>
          </a:p>
          <a:p>
            <a:r>
              <a:rPr lang="en-US" altLang="ko-KR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11  stroke             5110 non-null   int64  </a:t>
            </a:r>
          </a:p>
          <a:p>
            <a:r>
              <a:rPr lang="en-US" altLang="ko-KR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dtypes: float64(3), int64(4), object(5)</a:t>
            </a:r>
          </a:p>
          <a:p>
            <a:r>
              <a:rPr lang="en-US" altLang="ko-KR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memory usage: 479.2+ KB</a:t>
            </a:r>
          </a:p>
          <a:p>
            <a:r>
              <a:rPr lang="en-US" altLang="ko-KR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None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1A31791-7FF6-4D91-9EFD-16705D3A3796}"/>
              </a:ext>
            </a:extLst>
          </p:cNvPr>
          <p:cNvSpPr txBox="1"/>
          <p:nvPr/>
        </p:nvSpPr>
        <p:spPr>
          <a:xfrm>
            <a:off x="3719514" y="5369441"/>
            <a:ext cx="6084886" cy="369332"/>
          </a:xfrm>
          <a:prstGeom prst="rect">
            <a:avLst/>
          </a:prstGeom>
          <a:solidFill>
            <a:schemeClr val="tx1">
              <a:lumMod val="85000"/>
              <a:lumOff val="15000"/>
              <a:alpha val="50000"/>
            </a:schemeClr>
          </a:solidFill>
          <a:ln>
            <a:solidFill>
              <a:srgbClr val="FF873C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90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 </a:t>
            </a:r>
            <a:r>
              <a:rPr lang="ko-KR" altLang="en-US" sz="90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컬럼에서 탈락시킬 변수 결정 </a:t>
            </a:r>
            <a:r>
              <a:rPr lang="en-US" altLang="ko-KR" sz="90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: 'id’ </a:t>
            </a:r>
          </a:p>
          <a:p>
            <a:r>
              <a:rPr lang="en-US" altLang="ko-KR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9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drop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altLang="ko-KR" sz="9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'id'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], </a:t>
            </a:r>
            <a:r>
              <a:rPr lang="en-US" altLang="ko-KR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axis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9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inplace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9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11" name="제목 9">
            <a:extLst>
              <a:ext uri="{FF2B5EF4-FFF2-40B4-BE49-F238E27FC236}">
                <a16:creationId xmlns:a16="http://schemas.microsoft.com/office/drawing/2014/main" id="{F08DC472-424D-454D-84C3-C4E804B39869}"/>
              </a:ext>
            </a:extLst>
          </p:cNvPr>
          <p:cNvSpPr txBox="1">
            <a:spLocks/>
          </p:cNvSpPr>
          <p:nvPr/>
        </p:nvSpPr>
        <p:spPr>
          <a:xfrm>
            <a:off x="3791744" y="4545124"/>
            <a:ext cx="6003130" cy="42101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marL="285750" indent="-2857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600" b="1" spc="-100">
                <a:solidFill>
                  <a:srgbClr val="BFBFBF"/>
                </a:solidFill>
                <a:cs typeface="Malgun Gothic Semilight" panose="020B0502040204020203" pitchFamily="50" charset="-127"/>
              </a:rPr>
              <a:t>데이터의 기본정보 확인</a:t>
            </a:r>
            <a:endParaRPr lang="en-US" altLang="ko-KR" sz="1600" b="1" spc="-100">
              <a:solidFill>
                <a:srgbClr val="BFBFBF"/>
              </a:solidFill>
              <a:cs typeface="Malgun Gothic Semilight" panose="020B0502040204020203" pitchFamily="50" charset="-127"/>
            </a:endParaRPr>
          </a:p>
        </p:txBody>
      </p:sp>
      <p:sp>
        <p:nvSpPr>
          <p:cNvPr id="12" name="제목 9">
            <a:extLst>
              <a:ext uri="{FF2B5EF4-FFF2-40B4-BE49-F238E27FC236}">
                <a16:creationId xmlns:a16="http://schemas.microsoft.com/office/drawing/2014/main" id="{E3417B67-F2EB-4B42-9124-EAB1C6C67758}"/>
              </a:ext>
            </a:extLst>
          </p:cNvPr>
          <p:cNvSpPr txBox="1">
            <a:spLocks/>
          </p:cNvSpPr>
          <p:nvPr/>
        </p:nvSpPr>
        <p:spPr>
          <a:xfrm>
            <a:off x="3791744" y="5769260"/>
            <a:ext cx="6003130" cy="66697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marL="285750" indent="-2857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600" b="1" spc="-100">
                <a:solidFill>
                  <a:srgbClr val="BFBFBF"/>
                </a:solidFill>
                <a:cs typeface="Malgun Gothic Semilight" panose="020B0502040204020203" pitchFamily="50" charset="-127"/>
              </a:rPr>
              <a:t>ID </a:t>
            </a:r>
            <a:r>
              <a:rPr lang="ko-KR" altLang="en-US" sz="1600" b="1" spc="-100">
                <a:solidFill>
                  <a:srgbClr val="BFBFBF"/>
                </a:solidFill>
                <a:cs typeface="Malgun Gothic Semilight" panose="020B0502040204020203" pitchFamily="50" charset="-127"/>
              </a:rPr>
              <a:t>컬럼은 데이터의 고유식별목적 컬럼으로 뇌졸중 유무와 </a:t>
            </a:r>
            <a:br>
              <a:rPr lang="en-US" altLang="ko-KR" sz="1600" b="1" spc="-100">
                <a:solidFill>
                  <a:srgbClr val="BFBFBF"/>
                </a:solidFill>
                <a:cs typeface="Malgun Gothic Semilight" panose="020B0502040204020203" pitchFamily="50" charset="-127"/>
              </a:rPr>
            </a:br>
            <a:r>
              <a:rPr lang="ko-KR" altLang="en-US" sz="1600" b="1" spc="-100">
                <a:solidFill>
                  <a:srgbClr val="BFBFBF"/>
                </a:solidFill>
                <a:cs typeface="Malgun Gothic Semilight" panose="020B0502040204020203" pitchFamily="50" charset="-127"/>
              </a:rPr>
              <a:t>상관없다고 판단하여 탈락시킴</a:t>
            </a:r>
            <a:endParaRPr lang="en-US" altLang="ko-KR" sz="1600" b="1" spc="-100">
              <a:solidFill>
                <a:srgbClr val="BFBFBF"/>
              </a:solidFill>
              <a:cs typeface="Malgun Gothic Semilight" panose="020B0502040204020203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618771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648372" y="899428"/>
            <a:ext cx="3960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pc="-80">
                <a:solidFill>
                  <a:srgbClr val="BFBFB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2-2. </a:t>
            </a:r>
            <a:r>
              <a:rPr lang="ko-KR" altLang="en-US" b="1" spc="-80">
                <a:solidFill>
                  <a:srgbClr val="BFBFB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분석 소스코드 설명</a:t>
            </a:r>
            <a:endParaRPr lang="en-US" altLang="ko-KR" b="1" spc="-80" dirty="0">
              <a:solidFill>
                <a:srgbClr val="BFBFB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251AF58-64A2-47EF-9073-70CD005EF533}"/>
              </a:ext>
            </a:extLst>
          </p:cNvPr>
          <p:cNvSpPr/>
          <p:nvPr/>
        </p:nvSpPr>
        <p:spPr>
          <a:xfrm>
            <a:off x="1955799" y="441829"/>
            <a:ext cx="1763713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200" b="1">
                <a:solidFill>
                  <a:srgbClr val="FF873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2200" b="1">
                <a:solidFill>
                  <a:srgbClr val="FF873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본론</a:t>
            </a:r>
            <a:endParaRPr lang="ko-KR" altLang="en-US" sz="2200" b="1" dirty="0">
              <a:solidFill>
                <a:srgbClr val="FF873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F326EDD-A356-44C2-8C14-A22FBDDBC496}"/>
              </a:ext>
            </a:extLst>
          </p:cNvPr>
          <p:cNvCxnSpPr/>
          <p:nvPr/>
        </p:nvCxnSpPr>
        <p:spPr>
          <a:xfrm rot="10800000">
            <a:off x="1955800" y="368659"/>
            <a:ext cx="1357314" cy="0"/>
          </a:xfrm>
          <a:prstGeom prst="line">
            <a:avLst/>
          </a:prstGeom>
          <a:ln w="381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4D2872C-EBAB-40F4-B561-8D27E7D8594E}"/>
              </a:ext>
            </a:extLst>
          </p:cNvPr>
          <p:cNvCxnSpPr/>
          <p:nvPr/>
        </p:nvCxnSpPr>
        <p:spPr>
          <a:xfrm rot="10800000">
            <a:off x="1955801" y="1268759"/>
            <a:ext cx="1321115" cy="0"/>
          </a:xfrm>
          <a:prstGeom prst="line">
            <a:avLst/>
          </a:prstGeom>
          <a:ln w="127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5292ECBD-EC13-42D5-AA03-0215863998F1}"/>
              </a:ext>
            </a:extLst>
          </p:cNvPr>
          <p:cNvSpPr txBox="1"/>
          <p:nvPr/>
        </p:nvSpPr>
        <p:spPr>
          <a:xfrm>
            <a:off x="3719514" y="1700808"/>
            <a:ext cx="6084886" cy="1615827"/>
          </a:xfrm>
          <a:prstGeom prst="rect">
            <a:avLst/>
          </a:prstGeom>
          <a:solidFill>
            <a:schemeClr val="tx1">
              <a:lumMod val="85000"/>
              <a:lumOff val="15000"/>
              <a:alpha val="5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gender                 0</a:t>
            </a:r>
          </a:p>
          <a:p>
            <a:r>
              <a:rPr lang="en-US" altLang="ko-KR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age                    0</a:t>
            </a:r>
          </a:p>
          <a:p>
            <a:r>
              <a:rPr lang="en-US" altLang="ko-KR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hypertension           0</a:t>
            </a:r>
          </a:p>
          <a:p>
            <a:r>
              <a:rPr lang="en-US" altLang="ko-KR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heart_disease          0</a:t>
            </a:r>
          </a:p>
          <a:p>
            <a:r>
              <a:rPr lang="en-US" altLang="ko-KR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ever_married           0</a:t>
            </a:r>
          </a:p>
          <a:p>
            <a:r>
              <a:rPr lang="en-US" altLang="ko-KR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work_type              0</a:t>
            </a:r>
          </a:p>
          <a:p>
            <a:r>
              <a:rPr lang="en-US" altLang="ko-KR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Residence_type         0</a:t>
            </a:r>
          </a:p>
          <a:p>
            <a:r>
              <a:rPr lang="en-US" altLang="ko-KR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avg_glucose_level      0</a:t>
            </a:r>
          </a:p>
          <a:p>
            <a:r>
              <a:rPr lang="en-US" altLang="ko-KR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bmi                  201</a:t>
            </a:r>
          </a:p>
          <a:p>
            <a:r>
              <a:rPr lang="en-US" altLang="ko-KR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smoking_status         0</a:t>
            </a:r>
          </a:p>
          <a:p>
            <a:r>
              <a:rPr lang="en-US" altLang="ko-KR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stroke                 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89F69D2-2234-4BDD-9058-1E69737A2310}"/>
              </a:ext>
            </a:extLst>
          </p:cNvPr>
          <p:cNvSpPr txBox="1"/>
          <p:nvPr/>
        </p:nvSpPr>
        <p:spPr>
          <a:xfrm>
            <a:off x="3719514" y="1367480"/>
            <a:ext cx="6084886" cy="230832"/>
          </a:xfrm>
          <a:prstGeom prst="rect">
            <a:avLst/>
          </a:prstGeom>
          <a:solidFill>
            <a:schemeClr val="tx1">
              <a:lumMod val="85000"/>
              <a:lumOff val="15000"/>
              <a:alpha val="50000"/>
            </a:schemeClr>
          </a:solidFill>
          <a:ln>
            <a:solidFill>
              <a:srgbClr val="FF873C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9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9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isnull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altLang="ko-KR" sz="9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 </a:t>
            </a:r>
            <a:endParaRPr lang="ko-KR" altLang="en-US" sz="9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2C82E84-FCC8-4C9D-9B99-46DF414148A9}"/>
              </a:ext>
            </a:extLst>
          </p:cNvPr>
          <p:cNvSpPr txBox="1"/>
          <p:nvPr/>
        </p:nvSpPr>
        <p:spPr>
          <a:xfrm>
            <a:off x="3719513" y="4721370"/>
            <a:ext cx="6084886" cy="230832"/>
          </a:xfrm>
          <a:prstGeom prst="rect">
            <a:avLst/>
          </a:prstGeom>
          <a:solidFill>
            <a:schemeClr val="tx1">
              <a:lumMod val="85000"/>
              <a:lumOff val="15000"/>
              <a:alpha val="50000"/>
            </a:schemeClr>
          </a:solidFill>
          <a:ln>
            <a:solidFill>
              <a:srgbClr val="FF873C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9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"bmi"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altLang="ko-KR" sz="9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fillna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9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"bmi"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altLang="ko-KR" sz="9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mean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(), </a:t>
            </a:r>
            <a:r>
              <a:rPr lang="en-US" altLang="ko-KR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inplace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sz="9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11" name="제목 9">
            <a:extLst>
              <a:ext uri="{FF2B5EF4-FFF2-40B4-BE49-F238E27FC236}">
                <a16:creationId xmlns:a16="http://schemas.microsoft.com/office/drawing/2014/main" id="{A29DBE2B-AA81-4ED8-882C-8B901492826A}"/>
              </a:ext>
            </a:extLst>
          </p:cNvPr>
          <p:cNvSpPr txBox="1">
            <a:spLocks/>
          </p:cNvSpPr>
          <p:nvPr/>
        </p:nvSpPr>
        <p:spPr>
          <a:xfrm>
            <a:off x="3791744" y="3363526"/>
            <a:ext cx="6003130" cy="84202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marL="285750" indent="-2857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600" b="1" spc="-100">
                <a:solidFill>
                  <a:srgbClr val="BFBFBF"/>
                </a:solidFill>
                <a:cs typeface="Malgun Gothic Semilight" panose="020B0502040204020203" pitchFamily="50" charset="-127"/>
              </a:rPr>
              <a:t>데이터의 </a:t>
            </a:r>
            <a:r>
              <a:rPr lang="en-US" altLang="ko-KR" sz="1600" b="1" spc="-100">
                <a:solidFill>
                  <a:srgbClr val="BFBFBF"/>
                </a:solidFill>
                <a:cs typeface="Malgun Gothic Semilight" panose="020B0502040204020203" pitchFamily="50" charset="-127"/>
              </a:rPr>
              <a:t>NULL</a:t>
            </a:r>
            <a:r>
              <a:rPr lang="ko-KR" altLang="en-US" sz="1600" b="1" spc="-100">
                <a:solidFill>
                  <a:srgbClr val="BFBFBF"/>
                </a:solidFill>
                <a:cs typeface="Malgun Gothic Semilight" panose="020B0502040204020203" pitchFamily="50" charset="-127"/>
              </a:rPr>
              <a:t>값 확인</a:t>
            </a:r>
            <a:br>
              <a:rPr lang="en-US" altLang="ko-KR" sz="1600" b="1" spc="-100">
                <a:solidFill>
                  <a:srgbClr val="BFBFBF"/>
                </a:solidFill>
                <a:cs typeface="Malgun Gothic Semilight" panose="020B0502040204020203" pitchFamily="50" charset="-127"/>
              </a:rPr>
            </a:br>
            <a:r>
              <a:rPr lang="en-US" altLang="ko-KR" sz="1600" b="1" spc="-100">
                <a:solidFill>
                  <a:srgbClr val="BFBFBF"/>
                </a:solidFill>
                <a:cs typeface="Malgun Gothic Semilight" panose="020B0502040204020203" pitchFamily="50" charset="-127"/>
              </a:rPr>
              <a:t>BMI</a:t>
            </a:r>
            <a:r>
              <a:rPr lang="ko-KR" altLang="en-US" sz="1600" b="1" spc="-100">
                <a:solidFill>
                  <a:srgbClr val="BFBFBF"/>
                </a:solidFill>
                <a:cs typeface="Malgun Gothic Semilight" panose="020B0502040204020203" pitchFamily="50" charset="-127"/>
              </a:rPr>
              <a:t>에서 </a:t>
            </a:r>
            <a:r>
              <a:rPr lang="en-US" altLang="ko-KR" sz="1600" b="1" spc="-100">
                <a:solidFill>
                  <a:srgbClr val="BFBFBF"/>
                </a:solidFill>
                <a:cs typeface="Malgun Gothic Semilight" panose="020B0502040204020203" pitchFamily="50" charset="-127"/>
              </a:rPr>
              <a:t>201</a:t>
            </a:r>
            <a:r>
              <a:rPr lang="ko-KR" altLang="en-US" sz="1600" b="1" spc="-100">
                <a:solidFill>
                  <a:srgbClr val="BFBFBF"/>
                </a:solidFill>
                <a:cs typeface="Malgun Gothic Semilight" panose="020B0502040204020203" pitchFamily="50" charset="-127"/>
              </a:rPr>
              <a:t>개 </a:t>
            </a:r>
            <a:endParaRPr lang="en-US" altLang="ko-KR" sz="1600" b="1" spc="-100">
              <a:solidFill>
                <a:srgbClr val="BFBFBF"/>
              </a:solidFill>
              <a:cs typeface="Malgun Gothic Semilight" panose="020B0502040204020203" pitchFamily="50" charset="-127"/>
            </a:endParaRPr>
          </a:p>
        </p:txBody>
      </p:sp>
      <p:sp>
        <p:nvSpPr>
          <p:cNvPr id="13" name="제목 9">
            <a:extLst>
              <a:ext uri="{FF2B5EF4-FFF2-40B4-BE49-F238E27FC236}">
                <a16:creationId xmlns:a16="http://schemas.microsoft.com/office/drawing/2014/main" id="{14FDCBAC-1FE6-4FBA-A277-1E5851F47C37}"/>
              </a:ext>
            </a:extLst>
          </p:cNvPr>
          <p:cNvSpPr txBox="1">
            <a:spLocks/>
          </p:cNvSpPr>
          <p:nvPr/>
        </p:nvSpPr>
        <p:spPr>
          <a:xfrm>
            <a:off x="3791744" y="4988206"/>
            <a:ext cx="6003130" cy="7450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marL="285750" indent="-2857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600" b="1" spc="-100">
                <a:solidFill>
                  <a:srgbClr val="BFBFBF"/>
                </a:solidFill>
                <a:cs typeface="Malgun Gothic Semilight" panose="020B0502040204020203" pitchFamily="50" charset="-127"/>
              </a:rPr>
              <a:t>해당 </a:t>
            </a:r>
            <a:r>
              <a:rPr lang="en-US" altLang="ko-KR" sz="1600" b="1" spc="-100">
                <a:solidFill>
                  <a:srgbClr val="BFBFBF"/>
                </a:solidFill>
                <a:cs typeface="Malgun Gothic Semilight" panose="020B0502040204020203" pitchFamily="50" charset="-127"/>
              </a:rPr>
              <a:t>NULL</a:t>
            </a:r>
            <a:r>
              <a:rPr lang="ko-KR" altLang="en-US" sz="1600" b="1" spc="-100">
                <a:solidFill>
                  <a:srgbClr val="BFBFBF"/>
                </a:solidFill>
                <a:cs typeface="Malgun Gothic Semilight" panose="020B0502040204020203" pitchFamily="50" charset="-127"/>
              </a:rPr>
              <a:t>값들 평균값으로 채움</a:t>
            </a:r>
            <a:endParaRPr lang="en-US" altLang="ko-KR" sz="1600" b="1" spc="-100">
              <a:solidFill>
                <a:srgbClr val="BFBFBF"/>
              </a:solidFill>
              <a:cs typeface="Malgun Gothic Semilight" panose="020B0502040204020203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949797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648372" y="899428"/>
            <a:ext cx="3960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pc="-80">
                <a:solidFill>
                  <a:srgbClr val="BFBFB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2-2. </a:t>
            </a:r>
            <a:r>
              <a:rPr lang="ko-KR" altLang="en-US" b="1" spc="-80">
                <a:solidFill>
                  <a:srgbClr val="BFBFB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분석 소스코드 설명</a:t>
            </a:r>
            <a:endParaRPr lang="en-US" altLang="ko-KR" b="1" spc="-80" dirty="0">
              <a:solidFill>
                <a:srgbClr val="BFBFB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251AF58-64A2-47EF-9073-70CD005EF533}"/>
              </a:ext>
            </a:extLst>
          </p:cNvPr>
          <p:cNvSpPr/>
          <p:nvPr/>
        </p:nvSpPr>
        <p:spPr>
          <a:xfrm>
            <a:off x="1955799" y="441829"/>
            <a:ext cx="1763713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200" b="1">
                <a:solidFill>
                  <a:srgbClr val="FF873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2200" b="1">
                <a:solidFill>
                  <a:srgbClr val="FF873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본론</a:t>
            </a:r>
            <a:endParaRPr lang="ko-KR" altLang="en-US" sz="2200" b="1" dirty="0">
              <a:solidFill>
                <a:srgbClr val="FF873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F326EDD-A356-44C2-8C14-A22FBDDBC496}"/>
              </a:ext>
            </a:extLst>
          </p:cNvPr>
          <p:cNvCxnSpPr/>
          <p:nvPr/>
        </p:nvCxnSpPr>
        <p:spPr>
          <a:xfrm rot="10800000">
            <a:off x="1955800" y="368659"/>
            <a:ext cx="1357314" cy="0"/>
          </a:xfrm>
          <a:prstGeom prst="line">
            <a:avLst/>
          </a:prstGeom>
          <a:ln w="381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4D2872C-EBAB-40F4-B561-8D27E7D8594E}"/>
              </a:ext>
            </a:extLst>
          </p:cNvPr>
          <p:cNvCxnSpPr/>
          <p:nvPr/>
        </p:nvCxnSpPr>
        <p:spPr>
          <a:xfrm rot="10800000">
            <a:off x="1955801" y="1268759"/>
            <a:ext cx="1321115" cy="0"/>
          </a:xfrm>
          <a:prstGeom prst="line">
            <a:avLst/>
          </a:prstGeom>
          <a:ln w="127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8C06D34-29E4-4E0C-8639-0E7418FB8DF6}"/>
              </a:ext>
            </a:extLst>
          </p:cNvPr>
          <p:cNvSpPr txBox="1"/>
          <p:nvPr/>
        </p:nvSpPr>
        <p:spPr>
          <a:xfrm>
            <a:off x="3719513" y="1412776"/>
            <a:ext cx="6084886" cy="230832"/>
          </a:xfrm>
          <a:prstGeom prst="rect">
            <a:avLst/>
          </a:prstGeom>
          <a:solidFill>
            <a:schemeClr val="tx1">
              <a:lumMod val="85000"/>
              <a:lumOff val="15000"/>
              <a:alpha val="50000"/>
            </a:schemeClr>
          </a:solidFill>
          <a:ln>
            <a:solidFill>
              <a:srgbClr val="FF873C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9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dtypes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4F27FBD-05DA-4FAD-8B7E-322FE644717F}"/>
              </a:ext>
            </a:extLst>
          </p:cNvPr>
          <p:cNvSpPr txBox="1"/>
          <p:nvPr/>
        </p:nvSpPr>
        <p:spPr>
          <a:xfrm>
            <a:off x="3719513" y="1736812"/>
            <a:ext cx="6084886" cy="1615827"/>
          </a:xfrm>
          <a:prstGeom prst="rect">
            <a:avLst/>
          </a:prstGeom>
          <a:solidFill>
            <a:schemeClr val="tx1">
              <a:lumMod val="85000"/>
              <a:lumOff val="15000"/>
              <a:alpha val="5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gender                object</a:t>
            </a:r>
          </a:p>
          <a:p>
            <a:r>
              <a:rPr lang="en-US" altLang="ko-KR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age                  float64</a:t>
            </a:r>
          </a:p>
          <a:p>
            <a:r>
              <a:rPr lang="en-US" altLang="ko-KR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hypertension           int64</a:t>
            </a:r>
          </a:p>
          <a:p>
            <a:r>
              <a:rPr lang="en-US" altLang="ko-KR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heart_disease          int64</a:t>
            </a:r>
          </a:p>
          <a:p>
            <a:r>
              <a:rPr lang="en-US" altLang="ko-KR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ever_married          object</a:t>
            </a:r>
          </a:p>
          <a:p>
            <a:r>
              <a:rPr lang="en-US" altLang="ko-KR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work_type             object</a:t>
            </a:r>
          </a:p>
          <a:p>
            <a:r>
              <a:rPr lang="en-US" altLang="ko-KR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Residence_type        object</a:t>
            </a:r>
          </a:p>
          <a:p>
            <a:r>
              <a:rPr lang="en-US" altLang="ko-KR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avg_glucose_level    float64</a:t>
            </a:r>
          </a:p>
          <a:p>
            <a:r>
              <a:rPr lang="en-US" altLang="ko-KR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bmi                  float64</a:t>
            </a:r>
          </a:p>
          <a:p>
            <a:r>
              <a:rPr lang="en-US" altLang="ko-KR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smoking_status        object</a:t>
            </a:r>
          </a:p>
          <a:p>
            <a:r>
              <a:rPr lang="en-US" altLang="ko-KR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stroke                 int64</a:t>
            </a:r>
          </a:p>
        </p:txBody>
      </p:sp>
      <p:sp>
        <p:nvSpPr>
          <p:cNvPr id="11" name="제목 9">
            <a:extLst>
              <a:ext uri="{FF2B5EF4-FFF2-40B4-BE49-F238E27FC236}">
                <a16:creationId xmlns:a16="http://schemas.microsoft.com/office/drawing/2014/main" id="{6112DE04-A103-45F3-A55A-B3308B52AC96}"/>
              </a:ext>
            </a:extLst>
          </p:cNvPr>
          <p:cNvSpPr txBox="1">
            <a:spLocks/>
          </p:cNvSpPr>
          <p:nvPr/>
        </p:nvSpPr>
        <p:spPr>
          <a:xfrm>
            <a:off x="3791744" y="3392996"/>
            <a:ext cx="6003130" cy="52525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marL="285750" indent="-2857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600" b="1" spc="-100">
                <a:solidFill>
                  <a:srgbClr val="BFBFBF"/>
                </a:solidFill>
                <a:cs typeface="Malgun Gothic Semilight" panose="020B0502040204020203" pitchFamily="50" charset="-127"/>
              </a:rPr>
              <a:t>각 컬럼별 자료형 확인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EAB6760-7180-44D8-935E-6F155A7FC8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9513" y="4077072"/>
            <a:ext cx="2808535" cy="1728329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51621BFB-E1E4-4C30-B0E9-7685794498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2299" y="4077073"/>
            <a:ext cx="3110991" cy="1728328"/>
          </a:xfrm>
          <a:prstGeom prst="rect">
            <a:avLst/>
          </a:prstGeom>
        </p:spPr>
      </p:pic>
      <p:sp>
        <p:nvSpPr>
          <p:cNvPr id="20" name="제목 9">
            <a:extLst>
              <a:ext uri="{FF2B5EF4-FFF2-40B4-BE49-F238E27FC236}">
                <a16:creationId xmlns:a16="http://schemas.microsoft.com/office/drawing/2014/main" id="{553F2FA7-3876-474A-B51D-7880670A4FBA}"/>
              </a:ext>
            </a:extLst>
          </p:cNvPr>
          <p:cNvSpPr txBox="1">
            <a:spLocks/>
          </p:cNvSpPr>
          <p:nvPr/>
        </p:nvSpPr>
        <p:spPr>
          <a:xfrm>
            <a:off x="3791744" y="5804157"/>
            <a:ext cx="6003130" cy="54755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marL="285750" indent="-2857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600" b="1" spc="-100">
                <a:solidFill>
                  <a:srgbClr val="BFBFBF"/>
                </a:solidFill>
                <a:cs typeface="Malgun Gothic Semilight" panose="020B0502040204020203" pitchFamily="50" charset="-127"/>
              </a:rPr>
              <a:t>사용자정의 그래프 함수로 각 데이터에 맞는 그래프 출력</a:t>
            </a:r>
            <a:endParaRPr lang="en-US" altLang="ko-KR" sz="1600" b="1" spc="-100">
              <a:solidFill>
                <a:srgbClr val="BFBFBF"/>
              </a:solidFill>
              <a:cs typeface="Malgun Gothic Semilight" panose="020B0502040204020203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316781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648372" y="899428"/>
            <a:ext cx="3960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pc="-80">
                <a:solidFill>
                  <a:srgbClr val="BFBFB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2-2. </a:t>
            </a:r>
            <a:r>
              <a:rPr lang="ko-KR" altLang="en-US" b="1" spc="-80">
                <a:solidFill>
                  <a:srgbClr val="BFBFB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분석 소스코드 설명</a:t>
            </a:r>
            <a:endParaRPr lang="en-US" altLang="ko-KR" b="1" spc="-80" dirty="0">
              <a:solidFill>
                <a:srgbClr val="BFBFB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251AF58-64A2-47EF-9073-70CD005EF533}"/>
              </a:ext>
            </a:extLst>
          </p:cNvPr>
          <p:cNvSpPr/>
          <p:nvPr/>
        </p:nvSpPr>
        <p:spPr>
          <a:xfrm>
            <a:off x="1955799" y="441829"/>
            <a:ext cx="1763713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200" b="1">
                <a:solidFill>
                  <a:srgbClr val="FF873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2200" b="1">
                <a:solidFill>
                  <a:srgbClr val="FF873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본론</a:t>
            </a:r>
            <a:endParaRPr lang="ko-KR" altLang="en-US" sz="2200" b="1" dirty="0">
              <a:solidFill>
                <a:srgbClr val="FF873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F326EDD-A356-44C2-8C14-A22FBDDBC496}"/>
              </a:ext>
            </a:extLst>
          </p:cNvPr>
          <p:cNvCxnSpPr/>
          <p:nvPr/>
        </p:nvCxnSpPr>
        <p:spPr>
          <a:xfrm rot="10800000">
            <a:off x="1955800" y="368659"/>
            <a:ext cx="1357314" cy="0"/>
          </a:xfrm>
          <a:prstGeom prst="line">
            <a:avLst/>
          </a:prstGeom>
          <a:ln w="381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4D2872C-EBAB-40F4-B561-8D27E7D8594E}"/>
              </a:ext>
            </a:extLst>
          </p:cNvPr>
          <p:cNvCxnSpPr/>
          <p:nvPr/>
        </p:nvCxnSpPr>
        <p:spPr>
          <a:xfrm rot="10800000">
            <a:off x="1955801" y="1268759"/>
            <a:ext cx="1321115" cy="0"/>
          </a:xfrm>
          <a:prstGeom prst="line">
            <a:avLst/>
          </a:prstGeom>
          <a:ln w="127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A6A0469-A34E-4EFF-953B-2D14BF471C82}"/>
              </a:ext>
            </a:extLst>
          </p:cNvPr>
          <p:cNvSpPr txBox="1"/>
          <p:nvPr/>
        </p:nvSpPr>
        <p:spPr>
          <a:xfrm>
            <a:off x="3719514" y="1367480"/>
            <a:ext cx="6084886" cy="369332"/>
          </a:xfrm>
          <a:prstGeom prst="rect">
            <a:avLst/>
          </a:prstGeom>
          <a:solidFill>
            <a:schemeClr val="tx1">
              <a:lumMod val="85000"/>
              <a:lumOff val="15000"/>
              <a:alpha val="50000"/>
            </a:schemeClr>
          </a:solidFill>
          <a:ln>
            <a:solidFill>
              <a:srgbClr val="FF873C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90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 </a:t>
            </a:r>
            <a:r>
              <a:rPr lang="ko-KR" altLang="en-US" sz="90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성별 </a:t>
            </a:r>
            <a:r>
              <a:rPr lang="en-US" altLang="ko-KR" sz="90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&amp; </a:t>
            </a:r>
            <a:r>
              <a:rPr lang="ko-KR" altLang="en-US" sz="90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뇌졸중</a:t>
            </a:r>
            <a:endParaRPr lang="ko-KR" altLang="en-US" sz="9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9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graphs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9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'gender'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84247AF-B520-47B7-84B7-C4AD6822E7A8}"/>
              </a:ext>
            </a:extLst>
          </p:cNvPr>
          <p:cNvSpPr txBox="1"/>
          <p:nvPr/>
        </p:nvSpPr>
        <p:spPr>
          <a:xfrm>
            <a:off x="3719514" y="5255912"/>
            <a:ext cx="6084886" cy="369332"/>
          </a:xfrm>
          <a:prstGeom prst="rect">
            <a:avLst/>
          </a:prstGeom>
          <a:solidFill>
            <a:schemeClr val="tx1">
              <a:lumMod val="85000"/>
              <a:lumOff val="15000"/>
              <a:alpha val="50000"/>
            </a:schemeClr>
          </a:solidFill>
          <a:ln>
            <a:solidFill>
              <a:srgbClr val="FF873C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data_delete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9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'gender'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 == </a:t>
            </a:r>
            <a:r>
              <a:rPr lang="en-US" altLang="ko-KR" sz="9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'Other'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altLang="ko-KR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index</a:t>
            </a:r>
            <a:endParaRPr lang="en-US" altLang="ko-KR" sz="9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9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drop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data_delete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6467619E-7D12-4689-AA31-AC561DAE22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4766" y="1835532"/>
            <a:ext cx="5385569" cy="3314196"/>
          </a:xfrm>
          <a:prstGeom prst="rect">
            <a:avLst/>
          </a:prstGeom>
        </p:spPr>
      </p:pic>
      <p:sp>
        <p:nvSpPr>
          <p:cNvPr id="12" name="제목 9">
            <a:extLst>
              <a:ext uri="{FF2B5EF4-FFF2-40B4-BE49-F238E27FC236}">
                <a16:creationId xmlns:a16="http://schemas.microsoft.com/office/drawing/2014/main" id="{3686BAEE-DD53-42FE-BAF4-D6C248A09F08}"/>
              </a:ext>
            </a:extLst>
          </p:cNvPr>
          <p:cNvSpPr txBox="1">
            <a:spLocks/>
          </p:cNvSpPr>
          <p:nvPr/>
        </p:nvSpPr>
        <p:spPr>
          <a:xfrm>
            <a:off x="3791744" y="5661248"/>
            <a:ext cx="6003130" cy="64917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marL="285750" indent="-2857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600" b="1" spc="-100">
                <a:solidFill>
                  <a:srgbClr val="BFBFBF"/>
                </a:solidFill>
                <a:cs typeface="Malgun Gothic Semilight" panose="020B0502040204020203" pitchFamily="50" charset="-127"/>
              </a:rPr>
              <a:t>성별 안에 값이 </a:t>
            </a:r>
            <a:r>
              <a:rPr lang="en-US" altLang="ko-KR" sz="1600" b="1" spc="-100">
                <a:solidFill>
                  <a:srgbClr val="BFBFBF"/>
                </a:solidFill>
                <a:cs typeface="Malgun Gothic Semilight" panose="020B0502040204020203" pitchFamily="50" charset="-127"/>
              </a:rPr>
              <a:t>‘other’</a:t>
            </a:r>
            <a:r>
              <a:rPr lang="ko-KR" altLang="en-US" sz="1600" b="1" spc="-100">
                <a:solidFill>
                  <a:srgbClr val="BFBFBF"/>
                </a:solidFill>
                <a:cs typeface="Malgun Gothic Semilight" panose="020B0502040204020203" pitchFamily="50" charset="-127"/>
              </a:rPr>
              <a:t>인 데이터 </a:t>
            </a:r>
            <a:r>
              <a:rPr lang="en-US" altLang="ko-KR" sz="1600" b="1" spc="-100">
                <a:solidFill>
                  <a:srgbClr val="BFBFBF"/>
                </a:solidFill>
                <a:cs typeface="Malgun Gothic Semilight" panose="020B0502040204020203" pitchFamily="50" charset="-127"/>
              </a:rPr>
              <a:t>1</a:t>
            </a:r>
            <a:r>
              <a:rPr lang="ko-KR" altLang="en-US" sz="1600" b="1" spc="-100">
                <a:solidFill>
                  <a:srgbClr val="BFBFBF"/>
                </a:solidFill>
                <a:cs typeface="Malgun Gothic Semilight" panose="020B0502040204020203" pitchFamily="50" charset="-127"/>
              </a:rPr>
              <a:t>개 존재</a:t>
            </a:r>
            <a:br>
              <a:rPr lang="en-US" altLang="ko-KR" sz="1600" b="1" spc="-100">
                <a:solidFill>
                  <a:srgbClr val="BFBFBF"/>
                </a:solidFill>
                <a:cs typeface="Malgun Gothic Semilight" panose="020B0502040204020203" pitchFamily="50" charset="-127"/>
              </a:rPr>
            </a:br>
            <a:r>
              <a:rPr lang="ko-KR" altLang="en-US" sz="1600" b="1" spc="-100">
                <a:solidFill>
                  <a:srgbClr val="BFBFBF"/>
                </a:solidFill>
                <a:cs typeface="Malgun Gothic Semilight" panose="020B0502040204020203" pitchFamily="50" charset="-127"/>
              </a:rPr>
              <a:t>이상치로 판별되어 해당 데이터 삭제</a:t>
            </a:r>
            <a:endParaRPr lang="en-US" altLang="ko-KR" sz="1600" b="1" spc="-100">
              <a:solidFill>
                <a:srgbClr val="BFBFBF"/>
              </a:solidFill>
              <a:cs typeface="Malgun Gothic Semilight" panose="020B0502040204020203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139343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648372" y="899428"/>
            <a:ext cx="3960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pc="-80">
                <a:solidFill>
                  <a:srgbClr val="BFBFB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2-2. </a:t>
            </a:r>
            <a:r>
              <a:rPr lang="ko-KR" altLang="en-US" b="1" spc="-80">
                <a:solidFill>
                  <a:srgbClr val="BFBFB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분석 소스코드 설명</a:t>
            </a:r>
            <a:endParaRPr lang="en-US" altLang="ko-KR" b="1" spc="-80" dirty="0">
              <a:solidFill>
                <a:srgbClr val="BFBFB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251AF58-64A2-47EF-9073-70CD005EF533}"/>
              </a:ext>
            </a:extLst>
          </p:cNvPr>
          <p:cNvSpPr/>
          <p:nvPr/>
        </p:nvSpPr>
        <p:spPr>
          <a:xfrm>
            <a:off x="1955799" y="441829"/>
            <a:ext cx="1763713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200" b="1">
                <a:solidFill>
                  <a:srgbClr val="FF873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2200" b="1">
                <a:solidFill>
                  <a:srgbClr val="FF873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본론</a:t>
            </a:r>
            <a:endParaRPr lang="ko-KR" altLang="en-US" sz="2200" b="1" dirty="0">
              <a:solidFill>
                <a:srgbClr val="FF873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F326EDD-A356-44C2-8C14-A22FBDDBC496}"/>
              </a:ext>
            </a:extLst>
          </p:cNvPr>
          <p:cNvCxnSpPr/>
          <p:nvPr/>
        </p:nvCxnSpPr>
        <p:spPr>
          <a:xfrm rot="10800000">
            <a:off x="1955800" y="368659"/>
            <a:ext cx="1357314" cy="0"/>
          </a:xfrm>
          <a:prstGeom prst="line">
            <a:avLst/>
          </a:prstGeom>
          <a:ln w="381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4D2872C-EBAB-40F4-B561-8D27E7D8594E}"/>
              </a:ext>
            </a:extLst>
          </p:cNvPr>
          <p:cNvCxnSpPr/>
          <p:nvPr/>
        </p:nvCxnSpPr>
        <p:spPr>
          <a:xfrm rot="10800000">
            <a:off x="1955801" y="1268759"/>
            <a:ext cx="1321115" cy="0"/>
          </a:xfrm>
          <a:prstGeom prst="line">
            <a:avLst/>
          </a:prstGeom>
          <a:ln w="127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A6A0469-A34E-4EFF-953B-2D14BF471C82}"/>
              </a:ext>
            </a:extLst>
          </p:cNvPr>
          <p:cNvSpPr txBox="1"/>
          <p:nvPr/>
        </p:nvSpPr>
        <p:spPr>
          <a:xfrm>
            <a:off x="3719514" y="1367480"/>
            <a:ext cx="6084886" cy="369332"/>
          </a:xfrm>
          <a:prstGeom prst="rect">
            <a:avLst/>
          </a:prstGeom>
          <a:solidFill>
            <a:schemeClr val="tx1">
              <a:lumMod val="85000"/>
              <a:lumOff val="15000"/>
              <a:alpha val="50000"/>
            </a:schemeClr>
          </a:solidFill>
          <a:ln>
            <a:solidFill>
              <a:srgbClr val="FF873C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90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 </a:t>
            </a:r>
            <a:r>
              <a:rPr lang="ko-KR" altLang="en-US" sz="90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결혼여부 </a:t>
            </a:r>
            <a:r>
              <a:rPr lang="en-US" altLang="ko-KR" sz="90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&amp; </a:t>
            </a:r>
            <a:r>
              <a:rPr lang="ko-KR" altLang="en-US" sz="90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뇌졸중</a:t>
            </a:r>
            <a:endParaRPr lang="ko-KR" altLang="en-US" sz="9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9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graphs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9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'ever_married'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E8D306F-36E4-4697-885B-98A516D4B294}"/>
              </a:ext>
            </a:extLst>
          </p:cNvPr>
          <p:cNvSpPr txBox="1"/>
          <p:nvPr/>
        </p:nvSpPr>
        <p:spPr>
          <a:xfrm>
            <a:off x="3719514" y="1880828"/>
            <a:ext cx="6084886" cy="369332"/>
          </a:xfrm>
          <a:prstGeom prst="rect">
            <a:avLst/>
          </a:prstGeom>
          <a:solidFill>
            <a:schemeClr val="tx1">
              <a:lumMod val="85000"/>
              <a:lumOff val="15000"/>
              <a:alpha val="50000"/>
            </a:schemeClr>
          </a:solidFill>
          <a:ln>
            <a:solidFill>
              <a:srgbClr val="FF873C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90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 </a:t>
            </a:r>
            <a:r>
              <a:rPr lang="ko-KR" altLang="en-US" sz="90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직업형태 </a:t>
            </a:r>
            <a:r>
              <a:rPr lang="en-US" altLang="ko-KR" sz="90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&amp; </a:t>
            </a:r>
            <a:r>
              <a:rPr lang="ko-KR" altLang="en-US" sz="90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뇌졸중</a:t>
            </a:r>
            <a:endParaRPr lang="ko-KR" altLang="en-US" sz="9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9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graphs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9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'work_type'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4D81A0C-1A9E-493F-9F27-BF80CD72296B}"/>
              </a:ext>
            </a:extLst>
          </p:cNvPr>
          <p:cNvSpPr txBox="1"/>
          <p:nvPr/>
        </p:nvSpPr>
        <p:spPr>
          <a:xfrm>
            <a:off x="3719514" y="2394764"/>
            <a:ext cx="6084886" cy="369332"/>
          </a:xfrm>
          <a:prstGeom prst="rect">
            <a:avLst/>
          </a:prstGeom>
          <a:solidFill>
            <a:schemeClr val="tx1">
              <a:lumMod val="85000"/>
              <a:lumOff val="15000"/>
              <a:alpha val="50000"/>
            </a:schemeClr>
          </a:solidFill>
          <a:ln>
            <a:solidFill>
              <a:srgbClr val="FF873C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90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 </a:t>
            </a:r>
            <a:r>
              <a:rPr lang="ko-KR" altLang="en-US" sz="90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주거지 </a:t>
            </a:r>
            <a:r>
              <a:rPr lang="en-US" altLang="ko-KR" sz="90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&amp; </a:t>
            </a:r>
            <a:r>
              <a:rPr lang="ko-KR" altLang="en-US" sz="90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뇌졸중</a:t>
            </a:r>
            <a:endParaRPr lang="ko-KR" altLang="en-US" sz="9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9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graphs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9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'Residence_type'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9516E16-8A3D-486C-9D8B-7BC93DBAD7C7}"/>
              </a:ext>
            </a:extLst>
          </p:cNvPr>
          <p:cNvSpPr txBox="1"/>
          <p:nvPr/>
        </p:nvSpPr>
        <p:spPr>
          <a:xfrm>
            <a:off x="3719514" y="2908700"/>
            <a:ext cx="6084886" cy="369332"/>
          </a:xfrm>
          <a:prstGeom prst="rect">
            <a:avLst/>
          </a:prstGeom>
          <a:solidFill>
            <a:schemeClr val="tx1">
              <a:lumMod val="85000"/>
              <a:lumOff val="15000"/>
              <a:alpha val="50000"/>
            </a:schemeClr>
          </a:solidFill>
          <a:ln>
            <a:solidFill>
              <a:srgbClr val="FF873C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90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 </a:t>
            </a:r>
            <a:r>
              <a:rPr lang="ko-KR" altLang="en-US" sz="90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흡연여부 </a:t>
            </a:r>
            <a:r>
              <a:rPr lang="en-US" altLang="ko-KR" sz="90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&amp; </a:t>
            </a:r>
            <a:r>
              <a:rPr lang="ko-KR" altLang="en-US" sz="90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뇌졸중</a:t>
            </a:r>
            <a:endParaRPr lang="ko-KR" altLang="en-US" sz="9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9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graphs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9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'smoking_status'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AFC04FB-92DE-468C-BFB6-0DC26F8ACFD6}"/>
              </a:ext>
            </a:extLst>
          </p:cNvPr>
          <p:cNvSpPr txBox="1"/>
          <p:nvPr/>
        </p:nvSpPr>
        <p:spPr>
          <a:xfrm>
            <a:off x="3719514" y="3422636"/>
            <a:ext cx="6084886" cy="369332"/>
          </a:xfrm>
          <a:prstGeom prst="rect">
            <a:avLst/>
          </a:prstGeom>
          <a:solidFill>
            <a:schemeClr val="tx1">
              <a:lumMod val="85000"/>
              <a:lumOff val="15000"/>
              <a:alpha val="50000"/>
            </a:schemeClr>
          </a:solidFill>
          <a:ln>
            <a:solidFill>
              <a:srgbClr val="FF873C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90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 </a:t>
            </a:r>
            <a:r>
              <a:rPr lang="ko-KR" altLang="en-US" sz="90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고혈압 </a:t>
            </a:r>
            <a:r>
              <a:rPr lang="en-US" altLang="ko-KR" sz="90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&amp; </a:t>
            </a:r>
            <a:r>
              <a:rPr lang="ko-KR" altLang="en-US" sz="90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뇌졸중</a:t>
            </a:r>
            <a:endParaRPr lang="ko-KR" altLang="en-US" sz="9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9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graphs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9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'hypertension'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818AB65-5E29-4B02-898C-57CF4229E492}"/>
              </a:ext>
            </a:extLst>
          </p:cNvPr>
          <p:cNvSpPr txBox="1"/>
          <p:nvPr/>
        </p:nvSpPr>
        <p:spPr>
          <a:xfrm>
            <a:off x="3719514" y="3936572"/>
            <a:ext cx="6084886" cy="369332"/>
          </a:xfrm>
          <a:prstGeom prst="rect">
            <a:avLst/>
          </a:prstGeom>
          <a:solidFill>
            <a:schemeClr val="tx1">
              <a:lumMod val="85000"/>
              <a:lumOff val="15000"/>
              <a:alpha val="50000"/>
            </a:schemeClr>
          </a:solidFill>
          <a:ln>
            <a:solidFill>
              <a:srgbClr val="FF873C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90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 </a:t>
            </a:r>
            <a:r>
              <a:rPr lang="ko-KR" altLang="en-US" sz="90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심장병 </a:t>
            </a:r>
            <a:r>
              <a:rPr lang="en-US" altLang="ko-KR" sz="90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&amp; </a:t>
            </a:r>
            <a:r>
              <a:rPr lang="ko-KR" altLang="en-US" sz="90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뇌졸중</a:t>
            </a:r>
            <a:endParaRPr lang="ko-KR" altLang="en-US" sz="9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9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graphs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9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'heart_disease'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0628CBFC-CCB1-469F-968F-05D1F3623C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9514" y="4450508"/>
            <a:ext cx="1690020" cy="1040012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D81F8109-E6E6-4F95-8AFB-474920339D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4751" y="4451461"/>
            <a:ext cx="1690020" cy="1040012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D8E388B5-A717-4EB6-A4ED-9C32ACE2B1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9963" y="4450508"/>
            <a:ext cx="1690020" cy="1040012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944EB715-C81E-4356-88B3-F867E77D1A7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9539" y="5629667"/>
            <a:ext cx="1690020" cy="1040012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328F25BE-ED0C-4A28-8A70-322709F214D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4751" y="5629667"/>
            <a:ext cx="1690020" cy="1040012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988AE8F7-573C-4DA6-84BC-2BCBEF2D068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9963" y="5632557"/>
            <a:ext cx="1690020" cy="1040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227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648372" y="899428"/>
            <a:ext cx="3960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pc="-80">
                <a:solidFill>
                  <a:srgbClr val="BFBFB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2-2. </a:t>
            </a:r>
            <a:r>
              <a:rPr lang="ko-KR" altLang="en-US" b="1" spc="-80">
                <a:solidFill>
                  <a:srgbClr val="BFBFB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분석 소스코드 설명</a:t>
            </a:r>
            <a:endParaRPr lang="en-US" altLang="ko-KR" b="1" spc="-80" dirty="0">
              <a:solidFill>
                <a:srgbClr val="BFBFB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251AF58-64A2-47EF-9073-70CD005EF533}"/>
              </a:ext>
            </a:extLst>
          </p:cNvPr>
          <p:cNvSpPr/>
          <p:nvPr/>
        </p:nvSpPr>
        <p:spPr>
          <a:xfrm>
            <a:off x="1955799" y="441829"/>
            <a:ext cx="1763713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200" b="1">
                <a:solidFill>
                  <a:srgbClr val="FF873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2200" b="1">
                <a:solidFill>
                  <a:srgbClr val="FF873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본론</a:t>
            </a:r>
            <a:endParaRPr lang="ko-KR" altLang="en-US" sz="2200" b="1" dirty="0">
              <a:solidFill>
                <a:srgbClr val="FF873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F326EDD-A356-44C2-8C14-A22FBDDBC496}"/>
              </a:ext>
            </a:extLst>
          </p:cNvPr>
          <p:cNvCxnSpPr/>
          <p:nvPr/>
        </p:nvCxnSpPr>
        <p:spPr>
          <a:xfrm rot="10800000">
            <a:off x="1955800" y="368659"/>
            <a:ext cx="1357314" cy="0"/>
          </a:xfrm>
          <a:prstGeom prst="line">
            <a:avLst/>
          </a:prstGeom>
          <a:ln w="381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4D2872C-EBAB-40F4-B561-8D27E7D8594E}"/>
              </a:ext>
            </a:extLst>
          </p:cNvPr>
          <p:cNvCxnSpPr/>
          <p:nvPr/>
        </p:nvCxnSpPr>
        <p:spPr>
          <a:xfrm rot="10800000">
            <a:off x="1955801" y="1268759"/>
            <a:ext cx="1321115" cy="0"/>
          </a:xfrm>
          <a:prstGeom prst="line">
            <a:avLst/>
          </a:prstGeom>
          <a:ln w="127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A6A0469-A34E-4EFF-953B-2D14BF471C82}"/>
              </a:ext>
            </a:extLst>
          </p:cNvPr>
          <p:cNvSpPr txBox="1"/>
          <p:nvPr/>
        </p:nvSpPr>
        <p:spPr>
          <a:xfrm>
            <a:off x="3719514" y="1367480"/>
            <a:ext cx="6084886" cy="369332"/>
          </a:xfrm>
          <a:prstGeom prst="rect">
            <a:avLst/>
          </a:prstGeom>
          <a:solidFill>
            <a:schemeClr val="tx1">
              <a:lumMod val="85000"/>
              <a:lumOff val="15000"/>
              <a:alpha val="50000"/>
            </a:schemeClr>
          </a:solidFill>
          <a:ln>
            <a:solidFill>
              <a:srgbClr val="FF873C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90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 </a:t>
            </a:r>
            <a:r>
              <a:rPr lang="ko-KR" altLang="en-US" sz="90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나이 </a:t>
            </a:r>
            <a:r>
              <a:rPr lang="en-US" altLang="ko-KR" sz="90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&amp; </a:t>
            </a:r>
            <a:r>
              <a:rPr lang="ko-KR" altLang="en-US" sz="90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뇌졸중</a:t>
            </a:r>
            <a:endParaRPr lang="ko-KR" altLang="en-US" sz="9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9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num_graphs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9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'age'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9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9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85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9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344DF8E-8645-4AFE-89BD-A0F13BC8C120}"/>
              </a:ext>
            </a:extLst>
          </p:cNvPr>
          <p:cNvSpPr txBox="1"/>
          <p:nvPr/>
        </p:nvSpPr>
        <p:spPr>
          <a:xfrm>
            <a:off x="3719514" y="1835532"/>
            <a:ext cx="6084886" cy="369332"/>
          </a:xfrm>
          <a:prstGeom prst="rect">
            <a:avLst/>
          </a:prstGeom>
          <a:solidFill>
            <a:schemeClr val="tx1">
              <a:lumMod val="85000"/>
              <a:lumOff val="15000"/>
              <a:alpha val="50000"/>
            </a:schemeClr>
          </a:solidFill>
          <a:ln>
            <a:solidFill>
              <a:srgbClr val="FF873C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90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 </a:t>
            </a:r>
            <a:r>
              <a:rPr lang="ko-KR" altLang="en-US" sz="90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글루코스 레벨 </a:t>
            </a:r>
            <a:r>
              <a:rPr lang="en-US" altLang="ko-KR" sz="90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&amp; </a:t>
            </a:r>
            <a:r>
              <a:rPr lang="ko-KR" altLang="en-US" sz="90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뇌졸중</a:t>
            </a:r>
            <a:endParaRPr lang="ko-KR" altLang="en-US" sz="9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9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num_graphs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9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'avg_glucose_level'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9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,</a:t>
            </a:r>
            <a:r>
              <a:rPr lang="en-US" altLang="ko-KR" sz="9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300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9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E18E189-B5DC-4855-9090-AADB68B198D9}"/>
              </a:ext>
            </a:extLst>
          </p:cNvPr>
          <p:cNvSpPr txBox="1"/>
          <p:nvPr/>
        </p:nvSpPr>
        <p:spPr>
          <a:xfrm>
            <a:off x="3719514" y="2303584"/>
            <a:ext cx="6084886" cy="369332"/>
          </a:xfrm>
          <a:prstGeom prst="rect">
            <a:avLst/>
          </a:prstGeom>
          <a:solidFill>
            <a:schemeClr val="tx1">
              <a:lumMod val="85000"/>
              <a:lumOff val="15000"/>
              <a:alpha val="50000"/>
            </a:schemeClr>
          </a:solidFill>
          <a:ln>
            <a:solidFill>
              <a:srgbClr val="FF873C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90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 bmi &amp; </a:t>
            </a:r>
            <a:r>
              <a:rPr lang="ko-KR" altLang="en-US" sz="90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뇌졸중</a:t>
            </a:r>
            <a:endParaRPr lang="ko-KR" altLang="en-US" sz="9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9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num_graphs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9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'bmi'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9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9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70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9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13DB0FCF-2A45-491F-A4D1-027B2762DB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0205" y="4377114"/>
            <a:ext cx="2392870" cy="1329372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61FB98D3-82AF-48F0-9E63-2692D6E5CB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0205" y="2860329"/>
            <a:ext cx="2392870" cy="1329372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60BA096E-8691-455A-BB16-3EA0F2FE99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2024" y="2860329"/>
            <a:ext cx="2392870" cy="1329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28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955799" y="441829"/>
            <a:ext cx="1763713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200" b="1">
                <a:solidFill>
                  <a:srgbClr val="FF873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sz="2200" b="1">
                <a:solidFill>
                  <a:srgbClr val="FF873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서론</a:t>
            </a:r>
            <a:endParaRPr lang="ko-KR" altLang="en-US" sz="2200" b="1" dirty="0">
              <a:solidFill>
                <a:srgbClr val="FF873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 rot="10800000">
            <a:off x="1955800" y="368659"/>
            <a:ext cx="1357314" cy="0"/>
          </a:xfrm>
          <a:prstGeom prst="line">
            <a:avLst/>
          </a:prstGeom>
          <a:ln w="381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 rot="10800000">
            <a:off x="1955801" y="1268759"/>
            <a:ext cx="1321115" cy="0"/>
          </a:xfrm>
          <a:prstGeom prst="line">
            <a:avLst/>
          </a:prstGeom>
          <a:ln w="127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648372" y="899428"/>
            <a:ext cx="3960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pc="-80">
                <a:solidFill>
                  <a:srgbClr val="BFBFB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1-1. </a:t>
            </a:r>
            <a:r>
              <a:rPr lang="ko-KR" altLang="en-US" b="1" spc="-80">
                <a:solidFill>
                  <a:srgbClr val="BFBFB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주제 </a:t>
            </a:r>
            <a:endParaRPr lang="en-US" altLang="ko-KR" b="1" spc="-80" dirty="0">
              <a:solidFill>
                <a:srgbClr val="BFBFB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제목 9"/>
          <p:cNvSpPr>
            <a:spLocks noGrp="1"/>
          </p:cNvSpPr>
          <p:nvPr>
            <p:ph type="title" idx="4294967295"/>
          </p:nvPr>
        </p:nvSpPr>
        <p:spPr>
          <a:xfrm>
            <a:off x="3695700" y="1268760"/>
            <a:ext cx="5460640" cy="530767"/>
          </a:xfrm>
        </p:spPr>
        <p:txBody>
          <a:bodyPr anchor="t">
            <a:normAutofit fontScale="90000"/>
          </a:bodyPr>
          <a:lstStyle/>
          <a:p>
            <a:pPr algn="l"/>
            <a:r>
              <a:rPr lang="ko-KR" altLang="en-US" sz="2800" b="1" spc="-100"/>
              <a:t>머신러닝을 이용한 </a:t>
            </a:r>
            <a:br>
              <a:rPr lang="en-US" altLang="ko-KR" sz="2800" b="1" spc="-100"/>
            </a:br>
            <a:r>
              <a:rPr lang="ko-KR" altLang="en-US" sz="2800" b="1" spc="-100"/>
              <a:t>뇌졸중 발병 주요 요인 분석</a:t>
            </a:r>
          </a:p>
        </p:txBody>
      </p:sp>
      <p:sp>
        <p:nvSpPr>
          <p:cNvPr id="8" name="제목 9">
            <a:extLst>
              <a:ext uri="{FF2B5EF4-FFF2-40B4-BE49-F238E27FC236}">
                <a16:creationId xmlns:a16="http://schemas.microsoft.com/office/drawing/2014/main" id="{C0B2EFCD-0837-438B-80C1-40336056B65F}"/>
              </a:ext>
            </a:extLst>
          </p:cNvPr>
          <p:cNvSpPr txBox="1">
            <a:spLocks/>
          </p:cNvSpPr>
          <p:nvPr/>
        </p:nvSpPr>
        <p:spPr>
          <a:xfrm>
            <a:off x="3791744" y="2871520"/>
            <a:ext cx="7380820" cy="365382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marL="285750" indent="-2857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600" b="1" spc="-100">
                <a:cs typeface="Malgun Gothic Semilight" panose="020B0502040204020203" pitchFamily="50" charset="-127"/>
              </a:rPr>
              <a:t>한국인 사망 원인 </a:t>
            </a:r>
            <a:r>
              <a:rPr lang="en-US" altLang="ko-KR" sz="1600" b="1" spc="-100">
                <a:cs typeface="Malgun Gothic Semilight" panose="020B0502040204020203" pitchFamily="50" charset="-127"/>
              </a:rPr>
              <a:t>4</a:t>
            </a:r>
            <a:r>
              <a:rPr lang="ko-KR" altLang="en-US" sz="1600" b="1" spc="-100">
                <a:cs typeface="Malgun Gothic Semilight" panose="020B0502040204020203" pitchFamily="50" charset="-127"/>
              </a:rPr>
              <a:t>위 </a:t>
            </a:r>
            <a:r>
              <a:rPr lang="en-US" altLang="ko-KR" sz="1600" b="1" spc="-100">
                <a:cs typeface="Malgun Gothic Semilight" panose="020B0502040204020203" pitchFamily="50" charset="-127"/>
              </a:rPr>
              <a:t>: </a:t>
            </a:r>
            <a:r>
              <a:rPr lang="ko-KR" altLang="en-US" sz="1600" b="1" spc="-100">
                <a:solidFill>
                  <a:srgbClr val="FF873C"/>
                </a:solidFill>
                <a:cs typeface="Malgun Gothic Semilight" panose="020B0502040204020203" pitchFamily="50" charset="-127"/>
              </a:rPr>
              <a:t>뇌혈관질환</a:t>
            </a:r>
            <a:r>
              <a:rPr lang="ko-KR" altLang="en-US" sz="1600" b="1" spc="-100">
                <a:cs typeface="Malgun Gothic Semilight" panose="020B0502040204020203" pitchFamily="50" charset="-127"/>
              </a:rPr>
              <a:t> </a:t>
            </a:r>
            <a:r>
              <a:rPr lang="en-US" altLang="ko-KR" sz="1600" b="1" spc="-100">
                <a:solidFill>
                  <a:srgbClr val="BFBFBF"/>
                </a:solidFill>
                <a:cs typeface="Malgun Gothic Semilight" panose="020B0502040204020203" pitchFamily="50" charset="-127"/>
              </a:rPr>
              <a:t>(2019 </a:t>
            </a:r>
            <a:r>
              <a:rPr lang="ko-KR" altLang="en-US" sz="1600" b="1" spc="-100">
                <a:solidFill>
                  <a:srgbClr val="BFBFBF"/>
                </a:solidFill>
                <a:cs typeface="Malgun Gothic Semilight" panose="020B0502040204020203" pitchFamily="50" charset="-127"/>
              </a:rPr>
              <a:t>통계청 사망원인 통계</a:t>
            </a:r>
            <a:r>
              <a:rPr lang="en-US" altLang="ko-KR" sz="1600" b="1" spc="-100">
                <a:solidFill>
                  <a:srgbClr val="BFBFBF"/>
                </a:solidFill>
                <a:cs typeface="Malgun Gothic Semilight" panose="020B0502040204020203" pitchFamily="50" charset="-127"/>
              </a:rPr>
              <a:t>)</a:t>
            </a:r>
            <a:br>
              <a:rPr lang="en-US" altLang="ko-KR" sz="1600" b="1" spc="-100">
                <a:solidFill>
                  <a:srgbClr val="BFBFBF"/>
                </a:solidFill>
                <a:cs typeface="Malgun Gothic Semilight" panose="020B0502040204020203" pitchFamily="50" charset="-127"/>
              </a:rPr>
            </a:br>
            <a:r>
              <a:rPr lang="ko-KR" altLang="en-US" sz="1600" b="1" spc="-100">
                <a:cs typeface="Malgun Gothic Semilight" panose="020B0502040204020203" pitchFamily="50" charset="-127"/>
              </a:rPr>
              <a:t>뇌졸중 유형 중</a:t>
            </a:r>
            <a:r>
              <a:rPr lang="ko-KR" altLang="en-US" sz="1600" b="1" spc="-100">
                <a:solidFill>
                  <a:srgbClr val="BFBFBF"/>
                </a:solidFill>
                <a:cs typeface="Malgun Gothic Semilight" panose="020B0502040204020203" pitchFamily="50" charset="-127"/>
              </a:rPr>
              <a:t> </a:t>
            </a:r>
            <a:r>
              <a:rPr lang="ko-KR" altLang="en-US" sz="1600" b="1" spc="-100">
                <a:cs typeface="Malgun Gothic Semilight" panose="020B0502040204020203" pitchFamily="50" charset="-127"/>
              </a:rPr>
              <a:t>대다수</a:t>
            </a:r>
            <a:r>
              <a:rPr lang="en-US" altLang="ko-KR" sz="1600" b="1" spc="-100">
                <a:solidFill>
                  <a:srgbClr val="BFBFBF"/>
                </a:solidFill>
                <a:cs typeface="Malgun Gothic Semilight" panose="020B0502040204020203" pitchFamily="50" charset="-127"/>
              </a:rPr>
              <a:t>(</a:t>
            </a:r>
            <a:r>
              <a:rPr lang="ko-KR" altLang="en-US" sz="1600" b="1" spc="-100">
                <a:solidFill>
                  <a:srgbClr val="BFBFBF"/>
                </a:solidFill>
                <a:cs typeface="Malgun Gothic Semilight" panose="020B0502040204020203" pitchFamily="50" charset="-127"/>
              </a:rPr>
              <a:t>약 </a:t>
            </a:r>
            <a:r>
              <a:rPr lang="en-US" altLang="ko-KR" sz="1600" b="1" spc="-100">
                <a:solidFill>
                  <a:srgbClr val="BFBFBF"/>
                </a:solidFill>
                <a:cs typeface="Malgun Gothic Semilight" panose="020B0502040204020203" pitchFamily="50" charset="-127"/>
              </a:rPr>
              <a:t>76%)</a:t>
            </a:r>
            <a:r>
              <a:rPr lang="ko-KR" altLang="en-US" sz="1600" b="1" spc="-100">
                <a:cs typeface="Malgun Gothic Semilight" panose="020B0502040204020203" pitchFamily="50" charset="-127"/>
              </a:rPr>
              <a:t>는 뇌경색 동반</a:t>
            </a:r>
            <a:br>
              <a:rPr lang="en-US" altLang="ko-KR" sz="1600" b="1" spc="-100">
                <a:cs typeface="Malgun Gothic Semilight" panose="020B0502040204020203" pitchFamily="50" charset="-127"/>
              </a:rPr>
            </a:br>
            <a:endParaRPr lang="en-US" altLang="ko-KR" sz="1600" b="1" spc="-100">
              <a:cs typeface="Malgun Gothic Semilight" panose="020B0502040204020203" pitchFamily="50" charset="-127"/>
            </a:endParaRPr>
          </a:p>
          <a:p>
            <a:pPr marL="285750" indent="-2857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600" b="1" spc="-100">
                <a:cs typeface="Malgun Gothic Semilight" panose="020B0502040204020203" pitchFamily="50" charset="-127"/>
              </a:rPr>
              <a:t>뇌경색 골든타임 </a:t>
            </a:r>
            <a:r>
              <a:rPr lang="en-US" altLang="ko-KR" sz="1600" b="1" spc="-100">
                <a:cs typeface="Malgun Gothic Semilight" panose="020B0502040204020203" pitchFamily="50" charset="-127"/>
              </a:rPr>
              <a:t>: </a:t>
            </a:r>
            <a:r>
              <a:rPr lang="en-US" altLang="ko-KR" sz="1600" b="1" spc="-100">
                <a:solidFill>
                  <a:srgbClr val="FF873C"/>
                </a:solidFill>
                <a:cs typeface="Malgun Gothic Semilight" panose="020B0502040204020203" pitchFamily="50" charset="-127"/>
              </a:rPr>
              <a:t>4</a:t>
            </a:r>
            <a:r>
              <a:rPr lang="ko-KR" altLang="en-US" sz="1600" b="1" spc="-100">
                <a:solidFill>
                  <a:srgbClr val="FF873C"/>
                </a:solidFill>
                <a:cs typeface="Malgun Gothic Semilight" panose="020B0502040204020203" pitchFamily="50" charset="-127"/>
              </a:rPr>
              <a:t>시간 </a:t>
            </a:r>
            <a:r>
              <a:rPr lang="en-US" altLang="ko-KR" sz="1600" b="1" spc="-100">
                <a:solidFill>
                  <a:srgbClr val="FF873C"/>
                </a:solidFill>
                <a:cs typeface="Malgun Gothic Semilight" panose="020B0502040204020203" pitchFamily="50" charset="-127"/>
              </a:rPr>
              <a:t>30</a:t>
            </a:r>
            <a:r>
              <a:rPr lang="ko-KR" altLang="en-US" sz="1600" b="1" spc="-100">
                <a:solidFill>
                  <a:srgbClr val="FF873C"/>
                </a:solidFill>
                <a:cs typeface="Malgun Gothic Semilight" panose="020B0502040204020203" pitchFamily="50" charset="-127"/>
              </a:rPr>
              <a:t>분</a:t>
            </a:r>
            <a:br>
              <a:rPr lang="en-US" altLang="ko-KR" sz="1600" b="1" spc="-100">
                <a:cs typeface="Malgun Gothic Semilight" panose="020B0502040204020203" pitchFamily="50" charset="-127"/>
              </a:rPr>
            </a:br>
            <a:r>
              <a:rPr lang="ko-KR" altLang="en-US" sz="1600" b="1" spc="-100">
                <a:cs typeface="Malgun Gothic Semilight" panose="020B0502040204020203" pitchFamily="50" charset="-127"/>
              </a:rPr>
              <a:t>정맥 내 혈전 용해제 투여를 통한 주사치료의 가능여부 분기점</a:t>
            </a:r>
            <a:br>
              <a:rPr lang="en-US" altLang="ko-KR" sz="1600" b="1" spc="-100">
                <a:cs typeface="Malgun Gothic Semilight" panose="020B0502040204020203" pitchFamily="50" charset="-127"/>
              </a:rPr>
            </a:br>
            <a:endParaRPr lang="en-US" altLang="ko-KR" sz="1600" b="1" spc="-100">
              <a:cs typeface="Malgun Gothic Semilight" panose="020B0502040204020203" pitchFamily="50" charset="-127"/>
            </a:endParaRPr>
          </a:p>
          <a:p>
            <a:pPr marL="285750" indent="-2857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600" b="1" spc="-100">
                <a:cs typeface="Malgun Gothic Semilight" panose="020B0502040204020203" pitchFamily="50" charset="-127"/>
              </a:rPr>
              <a:t>골든타임 이내에 내원한 환자는 </a:t>
            </a:r>
            <a:r>
              <a:rPr lang="en-US" altLang="ko-KR" sz="1600" b="1" spc="-100">
                <a:solidFill>
                  <a:srgbClr val="FF873C"/>
                </a:solidFill>
                <a:cs typeface="Malgun Gothic Semilight" panose="020B0502040204020203" pitchFamily="50" charset="-127"/>
              </a:rPr>
              <a:t>10</a:t>
            </a:r>
            <a:r>
              <a:rPr lang="ko-KR" altLang="en-US" sz="1600" b="1" spc="-100">
                <a:solidFill>
                  <a:srgbClr val="FF873C"/>
                </a:solidFill>
                <a:cs typeface="Malgun Gothic Semilight" panose="020B0502040204020203" pitchFamily="50" charset="-127"/>
              </a:rPr>
              <a:t>명 중 </a:t>
            </a:r>
            <a:r>
              <a:rPr lang="en-US" altLang="ko-KR" sz="1600" b="1" spc="-100">
                <a:solidFill>
                  <a:srgbClr val="FF873C"/>
                </a:solidFill>
                <a:cs typeface="Malgun Gothic Semilight" panose="020B0502040204020203" pitchFamily="50" charset="-127"/>
              </a:rPr>
              <a:t>4</a:t>
            </a:r>
            <a:r>
              <a:rPr lang="ko-KR" altLang="en-US" sz="1600" b="1" spc="-100">
                <a:solidFill>
                  <a:srgbClr val="FF873C"/>
                </a:solidFill>
                <a:cs typeface="Malgun Gothic Semilight" panose="020B0502040204020203" pitchFamily="50" charset="-127"/>
              </a:rPr>
              <a:t>명 뿐</a:t>
            </a:r>
            <a:br>
              <a:rPr lang="en-US" altLang="ko-KR" sz="1600" b="1" spc="-100">
                <a:solidFill>
                  <a:srgbClr val="FF873C"/>
                </a:solidFill>
                <a:cs typeface="Malgun Gothic Semilight" panose="020B0502040204020203" pitchFamily="50" charset="-127"/>
              </a:rPr>
            </a:br>
            <a:r>
              <a:rPr lang="ko-KR" altLang="en-US" sz="1600" b="1" spc="-100">
                <a:cs typeface="Malgun Gothic Semilight" panose="020B0502040204020203" pitchFamily="50" charset="-127"/>
              </a:rPr>
              <a:t>환자 스스로 </a:t>
            </a:r>
            <a:r>
              <a:rPr lang="ko-KR" altLang="en-US" sz="1600" b="1" spc="-100">
                <a:solidFill>
                  <a:srgbClr val="FF873C"/>
                </a:solidFill>
                <a:cs typeface="Malgun Gothic Semilight" panose="020B0502040204020203" pitchFamily="50" charset="-127"/>
              </a:rPr>
              <a:t>평소 뇌졸중</a:t>
            </a:r>
            <a:r>
              <a:rPr lang="en-US" altLang="ko-KR" sz="1600" b="1" spc="-100">
                <a:solidFill>
                  <a:srgbClr val="FF873C"/>
                </a:solidFill>
                <a:cs typeface="Malgun Gothic Semilight" panose="020B0502040204020203" pitchFamily="50" charset="-127"/>
              </a:rPr>
              <a:t>, </a:t>
            </a:r>
            <a:r>
              <a:rPr lang="ko-KR" altLang="en-US" sz="1600" b="1" spc="-100">
                <a:solidFill>
                  <a:srgbClr val="FF873C"/>
                </a:solidFill>
                <a:cs typeface="Malgun Gothic Semilight" panose="020B0502040204020203" pitchFamily="50" charset="-127"/>
              </a:rPr>
              <a:t>뇌경색에 대한 증상을 알고 있어야 내원 가능</a:t>
            </a:r>
            <a:br>
              <a:rPr lang="en-US" altLang="ko-KR" sz="1600" b="1" spc="-100">
                <a:cs typeface="Malgun Gothic Semilight" panose="020B0502040204020203" pitchFamily="50" charset="-127"/>
              </a:rPr>
            </a:br>
            <a:endParaRPr lang="en-US" altLang="ko-KR" sz="1600" b="1" spc="-100">
              <a:cs typeface="Malgun Gothic Semilight" panose="020B0502040204020203" pitchFamily="50" charset="-127"/>
            </a:endParaRPr>
          </a:p>
          <a:p>
            <a:pPr marL="285750" indent="-2857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600" b="1" spc="-100">
                <a:cs typeface="Malgun Gothic Semilight" panose="020B0502040204020203" pitchFamily="50" charset="-127"/>
              </a:rPr>
              <a:t>뇌졸중 발병과 관련된 주요 요인을 분석하고</a:t>
            </a:r>
            <a:br>
              <a:rPr lang="en-US" altLang="ko-KR" sz="1600" b="1" spc="-100">
                <a:cs typeface="Malgun Gothic Semilight" panose="020B0502040204020203" pitchFamily="50" charset="-127"/>
              </a:rPr>
            </a:br>
            <a:r>
              <a:rPr lang="ko-KR" altLang="en-US" sz="1600" b="1" spc="-100">
                <a:cs typeface="Malgun Gothic Semilight" panose="020B0502040204020203" pitchFamily="50" charset="-127"/>
              </a:rPr>
              <a:t>이와 관련하여 개인이 어떠한 부분에 주의를 기울여야하는지 방향 제시</a:t>
            </a:r>
            <a:endParaRPr lang="en-US" altLang="ko-KR" sz="1600" b="1" spc="-100">
              <a:cs typeface="Malgun Gothic Semilight" panose="020B0502040204020203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632E2EC-371B-4611-AB9E-D89F3016A0D9}"/>
              </a:ext>
            </a:extLst>
          </p:cNvPr>
          <p:cNvSpPr txBox="1"/>
          <p:nvPr/>
        </p:nvSpPr>
        <p:spPr>
          <a:xfrm>
            <a:off x="3648372" y="2447600"/>
            <a:ext cx="3960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pc="-80">
                <a:solidFill>
                  <a:srgbClr val="BFBFB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1-2. </a:t>
            </a:r>
            <a:r>
              <a:rPr lang="ko-KR" altLang="en-US" b="1" spc="-80">
                <a:solidFill>
                  <a:srgbClr val="BFBFB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필요성 및 기획의도</a:t>
            </a:r>
            <a:endParaRPr lang="en-US" altLang="ko-KR" b="1" spc="-80" dirty="0">
              <a:solidFill>
                <a:srgbClr val="BFBFB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70229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648372" y="899428"/>
            <a:ext cx="3960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pc="-80">
                <a:solidFill>
                  <a:srgbClr val="BFBFB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2-2. </a:t>
            </a:r>
            <a:r>
              <a:rPr lang="ko-KR" altLang="en-US" b="1" spc="-80">
                <a:solidFill>
                  <a:srgbClr val="BFBFB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분석 소스코드 설명</a:t>
            </a:r>
            <a:endParaRPr lang="en-US" altLang="ko-KR" b="1" spc="-80" dirty="0">
              <a:solidFill>
                <a:srgbClr val="BFBFB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251AF58-64A2-47EF-9073-70CD005EF533}"/>
              </a:ext>
            </a:extLst>
          </p:cNvPr>
          <p:cNvSpPr/>
          <p:nvPr/>
        </p:nvSpPr>
        <p:spPr>
          <a:xfrm>
            <a:off x="1955799" y="441829"/>
            <a:ext cx="1763713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200" b="1">
                <a:solidFill>
                  <a:srgbClr val="FF873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2200" b="1">
                <a:solidFill>
                  <a:srgbClr val="FF873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본론</a:t>
            </a:r>
            <a:endParaRPr lang="ko-KR" altLang="en-US" sz="2200" b="1" dirty="0">
              <a:solidFill>
                <a:srgbClr val="FF873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F326EDD-A356-44C2-8C14-A22FBDDBC496}"/>
              </a:ext>
            </a:extLst>
          </p:cNvPr>
          <p:cNvCxnSpPr/>
          <p:nvPr/>
        </p:nvCxnSpPr>
        <p:spPr>
          <a:xfrm rot="10800000">
            <a:off x="1955800" y="368659"/>
            <a:ext cx="1357314" cy="0"/>
          </a:xfrm>
          <a:prstGeom prst="line">
            <a:avLst/>
          </a:prstGeom>
          <a:ln w="381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4D2872C-EBAB-40F4-B561-8D27E7D8594E}"/>
              </a:ext>
            </a:extLst>
          </p:cNvPr>
          <p:cNvCxnSpPr/>
          <p:nvPr/>
        </p:nvCxnSpPr>
        <p:spPr>
          <a:xfrm rot="10800000">
            <a:off x="1955801" y="1268759"/>
            <a:ext cx="1321115" cy="0"/>
          </a:xfrm>
          <a:prstGeom prst="line">
            <a:avLst/>
          </a:prstGeom>
          <a:ln w="127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A6A0469-A34E-4EFF-953B-2D14BF471C82}"/>
              </a:ext>
            </a:extLst>
          </p:cNvPr>
          <p:cNvSpPr txBox="1"/>
          <p:nvPr/>
        </p:nvSpPr>
        <p:spPr>
          <a:xfrm>
            <a:off x="3719514" y="1367480"/>
            <a:ext cx="6084886" cy="230832"/>
          </a:xfrm>
          <a:prstGeom prst="rect">
            <a:avLst/>
          </a:prstGeom>
          <a:solidFill>
            <a:schemeClr val="tx1">
              <a:lumMod val="85000"/>
              <a:lumOff val="15000"/>
              <a:alpha val="50000"/>
            </a:schemeClr>
          </a:solidFill>
          <a:ln>
            <a:solidFill>
              <a:srgbClr val="FF873C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corr_df</a:t>
            </a:r>
            <a:r>
              <a:rPr lang="ko-KR" altLang="en-US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 </a:t>
            </a:r>
            <a:r>
              <a:rPr lang="en-US" altLang="ko-KR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9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copy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28164B7-C0E1-48C7-9B89-454AFF37C9CF}"/>
              </a:ext>
            </a:extLst>
          </p:cNvPr>
          <p:cNvSpPr txBox="1"/>
          <p:nvPr/>
        </p:nvSpPr>
        <p:spPr>
          <a:xfrm>
            <a:off x="3719514" y="2996952"/>
            <a:ext cx="6084886" cy="230832"/>
          </a:xfrm>
          <a:prstGeom prst="rect">
            <a:avLst/>
          </a:prstGeom>
          <a:solidFill>
            <a:schemeClr val="tx1">
              <a:lumMod val="85000"/>
              <a:lumOff val="15000"/>
              <a:alpha val="50000"/>
            </a:schemeClr>
          </a:solidFill>
          <a:ln>
            <a:solidFill>
              <a:srgbClr val="FF873C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9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labelEnc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corr_df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12" name="제목 9">
            <a:extLst>
              <a:ext uri="{FF2B5EF4-FFF2-40B4-BE49-F238E27FC236}">
                <a16:creationId xmlns:a16="http://schemas.microsoft.com/office/drawing/2014/main" id="{21A08073-C5DD-4761-919D-BD7F6D1A4211}"/>
              </a:ext>
            </a:extLst>
          </p:cNvPr>
          <p:cNvSpPr txBox="1">
            <a:spLocks/>
          </p:cNvSpPr>
          <p:nvPr/>
        </p:nvSpPr>
        <p:spPr>
          <a:xfrm>
            <a:off x="3791744" y="1627693"/>
            <a:ext cx="6003130" cy="64917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marL="285750" indent="-2857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600" b="1" spc="-100">
                <a:solidFill>
                  <a:srgbClr val="BFBFBF"/>
                </a:solidFill>
                <a:cs typeface="Malgun Gothic Semilight" panose="020B0502040204020203" pitchFamily="50" charset="-127"/>
              </a:rPr>
              <a:t>종속변수와 독립변수와의 상관관계 분석을 위해 데이터셋 복사</a:t>
            </a:r>
            <a:endParaRPr lang="en-US" altLang="ko-KR" sz="1600" b="1" spc="-100">
              <a:solidFill>
                <a:srgbClr val="BFBFBF"/>
              </a:solidFill>
              <a:cs typeface="Malgun Gothic Semilight" panose="020B0502040204020203" pitchFamily="50" charset="-127"/>
            </a:endParaRPr>
          </a:p>
        </p:txBody>
      </p:sp>
      <p:sp>
        <p:nvSpPr>
          <p:cNvPr id="16" name="제목 9">
            <a:extLst>
              <a:ext uri="{FF2B5EF4-FFF2-40B4-BE49-F238E27FC236}">
                <a16:creationId xmlns:a16="http://schemas.microsoft.com/office/drawing/2014/main" id="{52A7046C-59F1-4760-B8C7-224402C05B97}"/>
              </a:ext>
            </a:extLst>
          </p:cNvPr>
          <p:cNvSpPr txBox="1">
            <a:spLocks/>
          </p:cNvSpPr>
          <p:nvPr/>
        </p:nvSpPr>
        <p:spPr>
          <a:xfrm>
            <a:off x="3791744" y="3284984"/>
            <a:ext cx="6003130" cy="64917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marL="285750" indent="-2857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600" b="1" spc="-100">
                <a:solidFill>
                  <a:srgbClr val="BFBFBF"/>
                </a:solidFill>
                <a:cs typeface="Malgun Gothic Semilight" panose="020B0502040204020203" pitchFamily="50" charset="-127"/>
              </a:rPr>
              <a:t>복사한 데이터셋의 </a:t>
            </a:r>
            <a:br>
              <a:rPr lang="en-US" altLang="ko-KR" sz="1600" b="1" spc="-100">
                <a:solidFill>
                  <a:srgbClr val="BFBFBF"/>
                </a:solidFill>
                <a:cs typeface="Malgun Gothic Semilight" panose="020B0502040204020203" pitchFamily="50" charset="-127"/>
              </a:rPr>
            </a:br>
            <a:r>
              <a:rPr lang="ko-KR" altLang="en-US" sz="1600" b="1" spc="-100">
                <a:solidFill>
                  <a:srgbClr val="BFBFBF"/>
                </a:solidFill>
                <a:cs typeface="Malgun Gothic Semilight" panose="020B0502040204020203" pitchFamily="50" charset="-127"/>
              </a:rPr>
              <a:t>범주형 데이터를 레이블인코딩을 통해 수치로 변환</a:t>
            </a:r>
            <a:endParaRPr lang="en-US" altLang="ko-KR" sz="1600" b="1" spc="-100">
              <a:solidFill>
                <a:srgbClr val="BFBFBF"/>
              </a:solidFill>
              <a:cs typeface="Malgun Gothic Semilight" panose="020B0502040204020203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024526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648372" y="899428"/>
            <a:ext cx="3960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pc="-80">
                <a:solidFill>
                  <a:srgbClr val="BFBFB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2-2. </a:t>
            </a:r>
            <a:r>
              <a:rPr lang="ko-KR" altLang="en-US" b="1" spc="-80">
                <a:solidFill>
                  <a:srgbClr val="BFBFB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분석 소스코드 설명</a:t>
            </a:r>
            <a:endParaRPr lang="en-US" altLang="ko-KR" b="1" spc="-80" dirty="0">
              <a:solidFill>
                <a:srgbClr val="BFBFB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251AF58-64A2-47EF-9073-70CD005EF533}"/>
              </a:ext>
            </a:extLst>
          </p:cNvPr>
          <p:cNvSpPr/>
          <p:nvPr/>
        </p:nvSpPr>
        <p:spPr>
          <a:xfrm>
            <a:off x="1955799" y="441829"/>
            <a:ext cx="1763713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200" b="1">
                <a:solidFill>
                  <a:srgbClr val="FF873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2200" b="1">
                <a:solidFill>
                  <a:srgbClr val="FF873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본론</a:t>
            </a:r>
            <a:endParaRPr lang="ko-KR" altLang="en-US" sz="2200" b="1" dirty="0">
              <a:solidFill>
                <a:srgbClr val="FF873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F326EDD-A356-44C2-8C14-A22FBDDBC496}"/>
              </a:ext>
            </a:extLst>
          </p:cNvPr>
          <p:cNvCxnSpPr/>
          <p:nvPr/>
        </p:nvCxnSpPr>
        <p:spPr>
          <a:xfrm rot="10800000">
            <a:off x="1955800" y="368659"/>
            <a:ext cx="1357314" cy="0"/>
          </a:xfrm>
          <a:prstGeom prst="line">
            <a:avLst/>
          </a:prstGeom>
          <a:ln w="381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4D2872C-EBAB-40F4-B561-8D27E7D8594E}"/>
              </a:ext>
            </a:extLst>
          </p:cNvPr>
          <p:cNvCxnSpPr/>
          <p:nvPr/>
        </p:nvCxnSpPr>
        <p:spPr>
          <a:xfrm rot="10800000">
            <a:off x="1955801" y="1268759"/>
            <a:ext cx="1321115" cy="0"/>
          </a:xfrm>
          <a:prstGeom prst="line">
            <a:avLst/>
          </a:prstGeom>
          <a:ln w="127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CE2591D-04F1-47D9-9FE8-AA640BD1D7AE}"/>
              </a:ext>
            </a:extLst>
          </p:cNvPr>
          <p:cNvSpPr txBox="1"/>
          <p:nvPr/>
        </p:nvSpPr>
        <p:spPr>
          <a:xfrm>
            <a:off x="3719514" y="1361964"/>
            <a:ext cx="6084886" cy="230832"/>
          </a:xfrm>
          <a:prstGeom prst="rect">
            <a:avLst/>
          </a:prstGeom>
          <a:solidFill>
            <a:schemeClr val="tx1">
              <a:lumMod val="85000"/>
              <a:lumOff val="15000"/>
              <a:alpha val="50000"/>
            </a:schemeClr>
          </a:solidFill>
          <a:ln>
            <a:solidFill>
              <a:srgbClr val="FF873C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9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showHeatmap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corr_df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5DAFC0E7-DEB1-40E9-9B60-FDF87DACB6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3494" y="2424646"/>
            <a:ext cx="3704654" cy="3704654"/>
          </a:xfrm>
          <a:prstGeom prst="rect">
            <a:avLst/>
          </a:prstGeom>
        </p:spPr>
      </p:pic>
      <p:sp>
        <p:nvSpPr>
          <p:cNvPr id="12" name="제목 9">
            <a:extLst>
              <a:ext uri="{FF2B5EF4-FFF2-40B4-BE49-F238E27FC236}">
                <a16:creationId xmlns:a16="http://schemas.microsoft.com/office/drawing/2014/main" id="{F954681B-2A71-4C0B-B715-E4DF1299CE07}"/>
              </a:ext>
            </a:extLst>
          </p:cNvPr>
          <p:cNvSpPr txBox="1">
            <a:spLocks/>
          </p:cNvSpPr>
          <p:nvPr/>
        </p:nvSpPr>
        <p:spPr>
          <a:xfrm>
            <a:off x="3791744" y="1628800"/>
            <a:ext cx="6003130" cy="64917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marL="285750" indent="-2857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600" b="1" spc="-100">
                <a:solidFill>
                  <a:srgbClr val="BFBFBF"/>
                </a:solidFill>
                <a:cs typeface="Malgun Gothic Semilight" panose="020B0502040204020203" pitchFamily="50" charset="-127"/>
              </a:rPr>
              <a:t>변환된 데이터셋 복사본을 이용하여 히트맵 그래프 출력</a:t>
            </a:r>
            <a:endParaRPr lang="en-US" altLang="ko-KR" sz="1600" b="1" spc="-100">
              <a:solidFill>
                <a:srgbClr val="BFBFBF"/>
              </a:solidFill>
              <a:cs typeface="Malgun Gothic Semilight" panose="020B0502040204020203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437058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648372" y="899428"/>
            <a:ext cx="3960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pc="-80">
                <a:solidFill>
                  <a:srgbClr val="BFBFB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2-2. </a:t>
            </a:r>
            <a:r>
              <a:rPr lang="ko-KR" altLang="en-US" b="1" spc="-80">
                <a:solidFill>
                  <a:srgbClr val="BFBFB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분석 소스코드 설명</a:t>
            </a:r>
            <a:endParaRPr lang="en-US" altLang="ko-KR" b="1" spc="-80" dirty="0">
              <a:solidFill>
                <a:srgbClr val="BFBFB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251AF58-64A2-47EF-9073-70CD005EF533}"/>
              </a:ext>
            </a:extLst>
          </p:cNvPr>
          <p:cNvSpPr/>
          <p:nvPr/>
        </p:nvSpPr>
        <p:spPr>
          <a:xfrm>
            <a:off x="1955799" y="441829"/>
            <a:ext cx="1763713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200" b="1">
                <a:solidFill>
                  <a:srgbClr val="FF873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2200" b="1">
                <a:solidFill>
                  <a:srgbClr val="FF873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본론</a:t>
            </a:r>
            <a:endParaRPr lang="ko-KR" altLang="en-US" sz="2200" b="1" dirty="0">
              <a:solidFill>
                <a:srgbClr val="FF873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F326EDD-A356-44C2-8C14-A22FBDDBC496}"/>
              </a:ext>
            </a:extLst>
          </p:cNvPr>
          <p:cNvCxnSpPr/>
          <p:nvPr/>
        </p:nvCxnSpPr>
        <p:spPr>
          <a:xfrm rot="10800000">
            <a:off x="1955800" y="368659"/>
            <a:ext cx="1357314" cy="0"/>
          </a:xfrm>
          <a:prstGeom prst="line">
            <a:avLst/>
          </a:prstGeom>
          <a:ln w="381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4D2872C-EBAB-40F4-B561-8D27E7D8594E}"/>
              </a:ext>
            </a:extLst>
          </p:cNvPr>
          <p:cNvCxnSpPr/>
          <p:nvPr/>
        </p:nvCxnSpPr>
        <p:spPr>
          <a:xfrm rot="10800000">
            <a:off x="1955801" y="1268759"/>
            <a:ext cx="1321115" cy="0"/>
          </a:xfrm>
          <a:prstGeom prst="line">
            <a:avLst/>
          </a:prstGeom>
          <a:ln w="127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A6A0469-A34E-4EFF-953B-2D14BF471C82}"/>
              </a:ext>
            </a:extLst>
          </p:cNvPr>
          <p:cNvSpPr txBox="1"/>
          <p:nvPr/>
        </p:nvSpPr>
        <p:spPr>
          <a:xfrm>
            <a:off x="3719514" y="1367480"/>
            <a:ext cx="6084886" cy="369332"/>
          </a:xfrm>
          <a:prstGeom prst="rect">
            <a:avLst/>
          </a:prstGeom>
          <a:solidFill>
            <a:schemeClr val="tx1">
              <a:lumMod val="85000"/>
              <a:lumOff val="15000"/>
              <a:alpha val="50000"/>
            </a:schemeClr>
          </a:solidFill>
          <a:ln>
            <a:solidFill>
              <a:srgbClr val="FF873C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lang="ko-KR" altLang="en-US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 </a:t>
            </a:r>
            <a:r>
              <a:rPr lang="en-US" altLang="ko-KR" sz="9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pd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9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get_dummies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9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6706804-13FE-4A58-AD31-4BD951E5BEB6}"/>
              </a:ext>
            </a:extLst>
          </p:cNvPr>
          <p:cNvSpPr txBox="1"/>
          <p:nvPr/>
        </p:nvSpPr>
        <p:spPr>
          <a:xfrm>
            <a:off x="3719514" y="2753036"/>
            <a:ext cx="6084886" cy="12557284"/>
          </a:xfrm>
          <a:prstGeom prst="rect">
            <a:avLst/>
          </a:prstGeom>
          <a:solidFill>
            <a:schemeClr val="tx1">
              <a:lumMod val="85000"/>
              <a:lumOff val="15000"/>
              <a:alpha val="5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age  hypertension  heart_disease  avg_glucose_level        bmi  stroke  \</a:t>
            </a:r>
          </a:p>
          <a:p>
            <a:r>
              <a:rPr lang="en-US" altLang="ko-KR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0     67.0             0              1             228.69  36.600000       1   </a:t>
            </a:r>
          </a:p>
          <a:p>
            <a:r>
              <a:rPr lang="en-US" altLang="ko-KR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1     61.0             0              0             202.21  28.893237       1   </a:t>
            </a:r>
          </a:p>
          <a:p>
            <a:r>
              <a:rPr lang="en-US" altLang="ko-KR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2     80.0             0              1             105.92  32.500000       1   </a:t>
            </a:r>
          </a:p>
          <a:p>
            <a:r>
              <a:rPr lang="en-US" altLang="ko-KR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3     49.0             0              0             171.23  34.400000       1   </a:t>
            </a:r>
          </a:p>
          <a:p>
            <a:r>
              <a:rPr lang="en-US" altLang="ko-KR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4     79.0             1              0             174.12  24.000000       1   </a:t>
            </a:r>
          </a:p>
          <a:p>
            <a:r>
              <a:rPr lang="en-US" altLang="ko-KR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...    ...           ...            ...                ...        ...     ...   </a:t>
            </a:r>
          </a:p>
          <a:p>
            <a:r>
              <a:rPr lang="en-US" altLang="ko-KR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5105  80.0             1              0              83.75  28.893237       0   </a:t>
            </a:r>
          </a:p>
          <a:p>
            <a:r>
              <a:rPr lang="en-US" altLang="ko-KR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5106  81.0             0              0             125.20  40.000000       0   </a:t>
            </a:r>
          </a:p>
          <a:p>
            <a:r>
              <a:rPr lang="en-US" altLang="ko-KR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5107  35.0             0              0              82.99  30.600000       0   </a:t>
            </a:r>
          </a:p>
          <a:p>
            <a:r>
              <a:rPr lang="en-US" altLang="ko-KR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5108  51.0             0              0             166.29  25.600000       0   </a:t>
            </a:r>
          </a:p>
          <a:p>
            <a:r>
              <a:rPr lang="en-US" altLang="ko-KR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5109  44.0             0              0              85.28  26.200000       0   </a:t>
            </a:r>
          </a:p>
          <a:p>
            <a:endParaRPr lang="en-US" altLang="ko-KR" sz="900" b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     gender_Female  gender_Male  ever_married_No  ever_married_Yes  \</a:t>
            </a:r>
          </a:p>
          <a:p>
            <a:r>
              <a:rPr lang="en-US" altLang="ko-KR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0                 0            1                0                 1   </a:t>
            </a:r>
          </a:p>
          <a:p>
            <a:r>
              <a:rPr lang="en-US" altLang="ko-KR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1                 1            0                0                 1   </a:t>
            </a:r>
          </a:p>
          <a:p>
            <a:r>
              <a:rPr lang="en-US" altLang="ko-KR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2                 0            1                0                 1   </a:t>
            </a:r>
          </a:p>
          <a:p>
            <a:r>
              <a:rPr lang="en-US" altLang="ko-KR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3                 1            0                0                 1   </a:t>
            </a:r>
          </a:p>
          <a:p>
            <a:r>
              <a:rPr lang="en-US" altLang="ko-KR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4                 1            0                0                 1   </a:t>
            </a:r>
          </a:p>
          <a:p>
            <a:r>
              <a:rPr lang="en-US" altLang="ko-KR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...             ...          ...              ...               ...   </a:t>
            </a:r>
          </a:p>
          <a:p>
            <a:r>
              <a:rPr lang="en-US" altLang="ko-KR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5105              1            0                0                 1   </a:t>
            </a:r>
          </a:p>
          <a:p>
            <a:r>
              <a:rPr lang="en-US" altLang="ko-KR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5106              1            0                0                 1   </a:t>
            </a:r>
          </a:p>
          <a:p>
            <a:r>
              <a:rPr lang="en-US" altLang="ko-KR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5107              1            0                0                 1   </a:t>
            </a:r>
          </a:p>
          <a:p>
            <a:r>
              <a:rPr lang="en-US" altLang="ko-KR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5108              0            1                0                 1   </a:t>
            </a:r>
          </a:p>
          <a:p>
            <a:r>
              <a:rPr lang="en-US" altLang="ko-KR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5109              1            0                0                 1   </a:t>
            </a:r>
          </a:p>
          <a:p>
            <a:endParaRPr lang="en-US" altLang="ko-KR" sz="900" b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     work_type_Govt_job  work_type_Never_worked  work_type_Private  \</a:t>
            </a:r>
          </a:p>
          <a:p>
            <a:r>
              <a:rPr lang="en-US" altLang="ko-KR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0                      0                       0                  1   </a:t>
            </a:r>
          </a:p>
          <a:p>
            <a:r>
              <a:rPr lang="en-US" altLang="ko-KR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1                      0                       0                  0   </a:t>
            </a:r>
          </a:p>
          <a:p>
            <a:r>
              <a:rPr lang="en-US" altLang="ko-KR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2                      0                       0                  1   </a:t>
            </a:r>
          </a:p>
          <a:p>
            <a:r>
              <a:rPr lang="en-US" altLang="ko-KR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3                      0                       0                  1   </a:t>
            </a:r>
          </a:p>
          <a:p>
            <a:r>
              <a:rPr lang="en-US" altLang="ko-KR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4                      0                       0                  0   </a:t>
            </a:r>
          </a:p>
          <a:p>
            <a:r>
              <a:rPr lang="en-US" altLang="ko-KR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...                  ...                     ...                ...   </a:t>
            </a:r>
          </a:p>
          <a:p>
            <a:r>
              <a:rPr lang="en-US" altLang="ko-KR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5105                   0                       0                  1   </a:t>
            </a:r>
          </a:p>
          <a:p>
            <a:r>
              <a:rPr lang="en-US" altLang="ko-KR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5106                   0                       0                  0   </a:t>
            </a:r>
          </a:p>
          <a:p>
            <a:r>
              <a:rPr lang="en-US" altLang="ko-KR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5107                   0                       0                  0   </a:t>
            </a:r>
          </a:p>
          <a:p>
            <a:r>
              <a:rPr lang="en-US" altLang="ko-KR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5108                   0                       0                  1   </a:t>
            </a:r>
          </a:p>
          <a:p>
            <a:r>
              <a:rPr lang="en-US" altLang="ko-KR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5109                   1                       0                  0   </a:t>
            </a:r>
          </a:p>
          <a:p>
            <a:endParaRPr lang="en-US" altLang="ko-KR" sz="900" b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     work_type_Self-employed  work_type_children  Residence_type_Rural  \</a:t>
            </a:r>
          </a:p>
          <a:p>
            <a:r>
              <a:rPr lang="en-US" altLang="ko-KR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0                           0                   0                     0   </a:t>
            </a:r>
          </a:p>
          <a:p>
            <a:r>
              <a:rPr lang="en-US" altLang="ko-KR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1                           1                   0                     1   </a:t>
            </a:r>
          </a:p>
          <a:p>
            <a:r>
              <a:rPr lang="en-US" altLang="ko-KR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2                           0                   0                     1   </a:t>
            </a:r>
          </a:p>
          <a:p>
            <a:r>
              <a:rPr lang="en-US" altLang="ko-KR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3                           0                   0                     0   </a:t>
            </a:r>
          </a:p>
          <a:p>
            <a:r>
              <a:rPr lang="en-US" altLang="ko-KR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4                           1                   0                     1   </a:t>
            </a:r>
          </a:p>
          <a:p>
            <a:r>
              <a:rPr lang="en-US" altLang="ko-KR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...                       ...                 ...                   ...   </a:t>
            </a:r>
          </a:p>
          <a:p>
            <a:r>
              <a:rPr lang="en-US" altLang="ko-KR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5105                        0                   0                     0   </a:t>
            </a:r>
          </a:p>
          <a:p>
            <a:r>
              <a:rPr lang="en-US" altLang="ko-KR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5106                        1                   0                     0   </a:t>
            </a:r>
          </a:p>
          <a:p>
            <a:r>
              <a:rPr lang="en-US" altLang="ko-KR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5107                        1                   0                     1   </a:t>
            </a:r>
          </a:p>
          <a:p>
            <a:r>
              <a:rPr lang="en-US" altLang="ko-KR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5108                        0                   0                     1   </a:t>
            </a:r>
          </a:p>
          <a:p>
            <a:r>
              <a:rPr lang="en-US" altLang="ko-KR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5109                        0                   0                     0   </a:t>
            </a:r>
          </a:p>
          <a:p>
            <a:endParaRPr lang="en-US" altLang="ko-KR" sz="900" b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     Residence_type_Urban  smoking_status_Unknown  \</a:t>
            </a:r>
          </a:p>
          <a:p>
            <a:r>
              <a:rPr lang="en-US" altLang="ko-KR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0                        1                       0   </a:t>
            </a:r>
          </a:p>
          <a:p>
            <a:r>
              <a:rPr lang="en-US" altLang="ko-KR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1                        0                       0   </a:t>
            </a:r>
          </a:p>
          <a:p>
            <a:r>
              <a:rPr lang="en-US" altLang="ko-KR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2                        0                       0   </a:t>
            </a:r>
          </a:p>
          <a:p>
            <a:r>
              <a:rPr lang="en-US" altLang="ko-KR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3                        1                       0   </a:t>
            </a:r>
          </a:p>
          <a:p>
            <a:r>
              <a:rPr lang="en-US" altLang="ko-KR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4                        0                       0   </a:t>
            </a:r>
          </a:p>
          <a:p>
            <a:r>
              <a:rPr lang="en-US" altLang="ko-KR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...                    ...                     ...   </a:t>
            </a:r>
          </a:p>
          <a:p>
            <a:r>
              <a:rPr lang="en-US" altLang="ko-KR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5105                     1                       0   </a:t>
            </a:r>
          </a:p>
          <a:p>
            <a:r>
              <a:rPr lang="en-US" altLang="ko-KR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5106                     1                       0   </a:t>
            </a:r>
          </a:p>
          <a:p>
            <a:r>
              <a:rPr lang="en-US" altLang="ko-KR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5107                     0                       0   </a:t>
            </a:r>
          </a:p>
          <a:p>
            <a:r>
              <a:rPr lang="en-US" altLang="ko-KR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5108                     0                       0   </a:t>
            </a:r>
          </a:p>
          <a:p>
            <a:r>
              <a:rPr lang="en-US" altLang="ko-KR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5109                     1                       1   </a:t>
            </a:r>
          </a:p>
          <a:p>
            <a:endParaRPr lang="en-US" altLang="ko-KR" sz="900" b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     smoking_status_formerly smoked  smoking_status_never smoked  \</a:t>
            </a:r>
          </a:p>
          <a:p>
            <a:r>
              <a:rPr lang="en-US" altLang="ko-KR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0                                  1                            0   </a:t>
            </a:r>
          </a:p>
          <a:p>
            <a:r>
              <a:rPr lang="en-US" altLang="ko-KR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1                                  0                            1   </a:t>
            </a:r>
          </a:p>
          <a:p>
            <a:r>
              <a:rPr lang="en-US" altLang="ko-KR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2                                  0                            1   </a:t>
            </a:r>
          </a:p>
          <a:p>
            <a:r>
              <a:rPr lang="en-US" altLang="ko-KR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3                                  0                            0   </a:t>
            </a:r>
          </a:p>
          <a:p>
            <a:r>
              <a:rPr lang="en-US" altLang="ko-KR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4                                  0                            1   </a:t>
            </a:r>
          </a:p>
          <a:p>
            <a:r>
              <a:rPr lang="en-US" altLang="ko-KR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...                              ...                          ...   </a:t>
            </a:r>
          </a:p>
          <a:p>
            <a:r>
              <a:rPr lang="en-US" altLang="ko-KR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5105                               0                            1   </a:t>
            </a:r>
          </a:p>
          <a:p>
            <a:r>
              <a:rPr lang="en-US" altLang="ko-KR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5106                               0                            1   </a:t>
            </a:r>
          </a:p>
          <a:p>
            <a:r>
              <a:rPr lang="en-US" altLang="ko-KR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5107                               0                            1   </a:t>
            </a:r>
          </a:p>
          <a:p>
            <a:r>
              <a:rPr lang="en-US" altLang="ko-KR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5108                               1                            0   </a:t>
            </a:r>
          </a:p>
          <a:p>
            <a:r>
              <a:rPr lang="en-US" altLang="ko-KR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5109                               0                            0   </a:t>
            </a:r>
          </a:p>
          <a:p>
            <a:endParaRPr lang="en-US" altLang="ko-KR" sz="900" b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     smoking_status_smokes  </a:t>
            </a:r>
          </a:p>
          <a:p>
            <a:r>
              <a:rPr lang="en-US" altLang="ko-KR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0                         0  </a:t>
            </a:r>
          </a:p>
          <a:p>
            <a:r>
              <a:rPr lang="en-US" altLang="ko-KR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1                         0  </a:t>
            </a:r>
          </a:p>
          <a:p>
            <a:r>
              <a:rPr lang="en-US" altLang="ko-KR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2                         0  </a:t>
            </a:r>
          </a:p>
          <a:p>
            <a:r>
              <a:rPr lang="en-US" altLang="ko-KR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3                         1  </a:t>
            </a:r>
          </a:p>
          <a:p>
            <a:r>
              <a:rPr lang="en-US" altLang="ko-KR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4                         0  </a:t>
            </a:r>
          </a:p>
          <a:p>
            <a:r>
              <a:rPr lang="en-US" altLang="ko-KR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...                     ...  </a:t>
            </a:r>
          </a:p>
          <a:p>
            <a:r>
              <a:rPr lang="en-US" altLang="ko-KR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5105                      0  </a:t>
            </a:r>
          </a:p>
          <a:p>
            <a:r>
              <a:rPr lang="en-US" altLang="ko-KR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5106                      0  </a:t>
            </a:r>
          </a:p>
          <a:p>
            <a:r>
              <a:rPr lang="en-US" altLang="ko-KR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5107                      0  </a:t>
            </a:r>
          </a:p>
          <a:p>
            <a:r>
              <a:rPr lang="en-US" altLang="ko-KR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5108                      0  </a:t>
            </a:r>
          </a:p>
          <a:p>
            <a:r>
              <a:rPr lang="en-US" altLang="ko-KR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5109                      0 </a:t>
            </a:r>
          </a:p>
        </p:txBody>
      </p:sp>
      <p:sp>
        <p:nvSpPr>
          <p:cNvPr id="13" name="제목 9">
            <a:extLst>
              <a:ext uri="{FF2B5EF4-FFF2-40B4-BE49-F238E27FC236}">
                <a16:creationId xmlns:a16="http://schemas.microsoft.com/office/drawing/2014/main" id="{EDA096BC-6C6B-48CB-B244-DBD13AC22355}"/>
              </a:ext>
            </a:extLst>
          </p:cNvPr>
          <p:cNvSpPr txBox="1">
            <a:spLocks/>
          </p:cNvSpPr>
          <p:nvPr/>
        </p:nvSpPr>
        <p:spPr>
          <a:xfrm>
            <a:off x="3791744" y="1736812"/>
            <a:ext cx="6003130" cy="64917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marL="285750" indent="-2857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600" b="1" spc="-100">
                <a:solidFill>
                  <a:srgbClr val="BFBFBF"/>
                </a:solidFill>
                <a:cs typeface="Malgun Gothic Semilight" panose="020B0502040204020203" pitchFamily="50" charset="-127"/>
              </a:rPr>
              <a:t>범주형 데이터를 수치형 데이터로 변환</a:t>
            </a:r>
            <a:endParaRPr lang="en-US" altLang="ko-KR" sz="1600" b="1" spc="-100">
              <a:solidFill>
                <a:srgbClr val="BFBFBF"/>
              </a:solidFill>
              <a:cs typeface="Malgun Gothic Semilight" panose="020B0502040204020203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411552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TextBox 78">
            <a:extLst>
              <a:ext uri="{FF2B5EF4-FFF2-40B4-BE49-F238E27FC236}">
                <a16:creationId xmlns:a16="http://schemas.microsoft.com/office/drawing/2014/main" id="{8C365194-4C1F-4011-856A-6ECAD243A7E1}"/>
              </a:ext>
            </a:extLst>
          </p:cNvPr>
          <p:cNvSpPr txBox="1"/>
          <p:nvPr/>
        </p:nvSpPr>
        <p:spPr>
          <a:xfrm>
            <a:off x="3719514" y="-2439652"/>
            <a:ext cx="6084886" cy="12557284"/>
          </a:xfrm>
          <a:prstGeom prst="rect">
            <a:avLst/>
          </a:prstGeom>
          <a:solidFill>
            <a:schemeClr val="tx1">
              <a:lumMod val="85000"/>
              <a:lumOff val="15000"/>
              <a:alpha val="5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age  hypertension  heart_disease  avg_glucose_level        bmi  stroke  \</a:t>
            </a:r>
          </a:p>
          <a:p>
            <a:r>
              <a:rPr lang="en-US" altLang="ko-KR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0     67.0             0              1             228.69  36.600000       1   </a:t>
            </a:r>
          </a:p>
          <a:p>
            <a:r>
              <a:rPr lang="en-US" altLang="ko-KR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1     61.0             0              0             202.21  28.893237       1   </a:t>
            </a:r>
          </a:p>
          <a:p>
            <a:r>
              <a:rPr lang="en-US" altLang="ko-KR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2     80.0             0              1             105.92  32.500000       1   </a:t>
            </a:r>
          </a:p>
          <a:p>
            <a:r>
              <a:rPr lang="en-US" altLang="ko-KR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3     49.0             0              0             171.23  34.400000       1   </a:t>
            </a:r>
          </a:p>
          <a:p>
            <a:r>
              <a:rPr lang="en-US" altLang="ko-KR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4     79.0             1              0             174.12  24.000000       1   </a:t>
            </a:r>
          </a:p>
          <a:p>
            <a:r>
              <a:rPr lang="en-US" altLang="ko-KR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...    ...           ...            ...                ...        ...     ...   </a:t>
            </a:r>
          </a:p>
          <a:p>
            <a:r>
              <a:rPr lang="en-US" altLang="ko-KR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5105  80.0             1              0              83.75  28.893237       0   </a:t>
            </a:r>
          </a:p>
          <a:p>
            <a:r>
              <a:rPr lang="en-US" altLang="ko-KR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5106  81.0             0              0             125.20  40.000000       0   </a:t>
            </a:r>
          </a:p>
          <a:p>
            <a:r>
              <a:rPr lang="en-US" altLang="ko-KR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5107  35.0             0              0              82.99  30.600000       0   </a:t>
            </a:r>
          </a:p>
          <a:p>
            <a:r>
              <a:rPr lang="en-US" altLang="ko-KR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5108  51.0             0              0             166.29  25.600000       0   </a:t>
            </a:r>
          </a:p>
          <a:p>
            <a:r>
              <a:rPr lang="en-US" altLang="ko-KR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5109  44.0             0              0              85.28  26.200000       0   </a:t>
            </a:r>
          </a:p>
          <a:p>
            <a:endParaRPr lang="en-US" altLang="ko-KR" sz="900" b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     gender_Female  gender_Male  ever_married_No  ever_married_Yes  \</a:t>
            </a:r>
          </a:p>
          <a:p>
            <a:r>
              <a:rPr lang="en-US" altLang="ko-KR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0                 0            1                0                 1   </a:t>
            </a:r>
          </a:p>
          <a:p>
            <a:r>
              <a:rPr lang="en-US" altLang="ko-KR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1                 1            0                0                 1   </a:t>
            </a:r>
          </a:p>
          <a:p>
            <a:r>
              <a:rPr lang="en-US" altLang="ko-KR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2                 0            1                0                 1   </a:t>
            </a:r>
          </a:p>
          <a:p>
            <a:r>
              <a:rPr lang="en-US" altLang="ko-KR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3                 1            0                0                 1   </a:t>
            </a:r>
          </a:p>
          <a:p>
            <a:r>
              <a:rPr lang="en-US" altLang="ko-KR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4                 1            0                0                 1   </a:t>
            </a:r>
          </a:p>
          <a:p>
            <a:r>
              <a:rPr lang="en-US" altLang="ko-KR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...             ...          ...              ...               ...   </a:t>
            </a:r>
          </a:p>
          <a:p>
            <a:r>
              <a:rPr lang="en-US" altLang="ko-KR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5105              1            0                0                 1   </a:t>
            </a:r>
          </a:p>
          <a:p>
            <a:r>
              <a:rPr lang="en-US" altLang="ko-KR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5106              1            0                0                 1   </a:t>
            </a:r>
          </a:p>
          <a:p>
            <a:r>
              <a:rPr lang="en-US" altLang="ko-KR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5107              1            0                0                 1   </a:t>
            </a:r>
          </a:p>
          <a:p>
            <a:r>
              <a:rPr lang="en-US" altLang="ko-KR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5108              0            1                0                 1   </a:t>
            </a:r>
          </a:p>
          <a:p>
            <a:r>
              <a:rPr lang="en-US" altLang="ko-KR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5109              1            0                0                 1   </a:t>
            </a:r>
          </a:p>
          <a:p>
            <a:endParaRPr lang="en-US" altLang="ko-KR" sz="900" b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     work_type_Govt_job  work_type_Never_worked  work_type_Private  \</a:t>
            </a:r>
          </a:p>
          <a:p>
            <a:r>
              <a:rPr lang="en-US" altLang="ko-KR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0                      0                       0                  1   </a:t>
            </a:r>
          </a:p>
          <a:p>
            <a:r>
              <a:rPr lang="en-US" altLang="ko-KR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1                      0                       0                  0   </a:t>
            </a:r>
          </a:p>
          <a:p>
            <a:r>
              <a:rPr lang="en-US" altLang="ko-KR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2                      0                       0                  1   </a:t>
            </a:r>
          </a:p>
          <a:p>
            <a:r>
              <a:rPr lang="en-US" altLang="ko-KR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3                      0                       0                  1   </a:t>
            </a:r>
          </a:p>
          <a:p>
            <a:r>
              <a:rPr lang="en-US" altLang="ko-KR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4                      0                       0                  0   </a:t>
            </a:r>
          </a:p>
          <a:p>
            <a:r>
              <a:rPr lang="en-US" altLang="ko-KR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...                  ...                     ...                ...   </a:t>
            </a:r>
          </a:p>
          <a:p>
            <a:r>
              <a:rPr lang="en-US" altLang="ko-KR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5105                   0                       0                  1   </a:t>
            </a:r>
          </a:p>
          <a:p>
            <a:r>
              <a:rPr lang="en-US" altLang="ko-KR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5106                   0                       0                  0   </a:t>
            </a:r>
          </a:p>
          <a:p>
            <a:r>
              <a:rPr lang="en-US" altLang="ko-KR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5107                   0                       0                  0   </a:t>
            </a:r>
          </a:p>
          <a:p>
            <a:r>
              <a:rPr lang="en-US" altLang="ko-KR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5108                   0                       0                  1   </a:t>
            </a:r>
          </a:p>
          <a:p>
            <a:r>
              <a:rPr lang="en-US" altLang="ko-KR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5109                   1                       0                  0   </a:t>
            </a:r>
          </a:p>
          <a:p>
            <a:endParaRPr lang="en-US" altLang="ko-KR" sz="900" b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     work_type_Self-employed  work_type_children  Residence_type_Rural  \</a:t>
            </a:r>
          </a:p>
          <a:p>
            <a:r>
              <a:rPr lang="en-US" altLang="ko-KR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0                           0                   0                     0   </a:t>
            </a:r>
          </a:p>
          <a:p>
            <a:r>
              <a:rPr lang="en-US" altLang="ko-KR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1                           1                   0                     1   </a:t>
            </a:r>
          </a:p>
          <a:p>
            <a:r>
              <a:rPr lang="en-US" altLang="ko-KR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2                           0                   0                     1   </a:t>
            </a:r>
          </a:p>
          <a:p>
            <a:r>
              <a:rPr lang="en-US" altLang="ko-KR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3                           0                   0                     0   </a:t>
            </a:r>
          </a:p>
          <a:p>
            <a:r>
              <a:rPr lang="en-US" altLang="ko-KR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4                           1                   0                     1   </a:t>
            </a:r>
          </a:p>
          <a:p>
            <a:r>
              <a:rPr lang="en-US" altLang="ko-KR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...                       ...                 ...                   ...   </a:t>
            </a:r>
          </a:p>
          <a:p>
            <a:r>
              <a:rPr lang="en-US" altLang="ko-KR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5105                        0                   0                     0   </a:t>
            </a:r>
          </a:p>
          <a:p>
            <a:r>
              <a:rPr lang="en-US" altLang="ko-KR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5106                        1                   0                     0   </a:t>
            </a:r>
          </a:p>
          <a:p>
            <a:r>
              <a:rPr lang="en-US" altLang="ko-KR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5107                        1                   0                     1   </a:t>
            </a:r>
          </a:p>
          <a:p>
            <a:r>
              <a:rPr lang="en-US" altLang="ko-KR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5108                        0                   0                     1   </a:t>
            </a:r>
          </a:p>
          <a:p>
            <a:r>
              <a:rPr lang="en-US" altLang="ko-KR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5109                        0                   0                     0   </a:t>
            </a:r>
          </a:p>
          <a:p>
            <a:endParaRPr lang="en-US" altLang="ko-KR" sz="900" b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     Residence_type_Urban  smoking_status_Unknown  \</a:t>
            </a:r>
          </a:p>
          <a:p>
            <a:r>
              <a:rPr lang="en-US" altLang="ko-KR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0                        1                       0   </a:t>
            </a:r>
          </a:p>
          <a:p>
            <a:r>
              <a:rPr lang="en-US" altLang="ko-KR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1                        0                       0   </a:t>
            </a:r>
          </a:p>
          <a:p>
            <a:r>
              <a:rPr lang="en-US" altLang="ko-KR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2                        0                       0   </a:t>
            </a:r>
          </a:p>
          <a:p>
            <a:r>
              <a:rPr lang="en-US" altLang="ko-KR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3                        1                       0   </a:t>
            </a:r>
          </a:p>
          <a:p>
            <a:r>
              <a:rPr lang="en-US" altLang="ko-KR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4                        0                       0   </a:t>
            </a:r>
          </a:p>
          <a:p>
            <a:r>
              <a:rPr lang="en-US" altLang="ko-KR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...                    ...                     ...   </a:t>
            </a:r>
          </a:p>
          <a:p>
            <a:r>
              <a:rPr lang="en-US" altLang="ko-KR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5105                     1                       0   </a:t>
            </a:r>
          </a:p>
          <a:p>
            <a:r>
              <a:rPr lang="en-US" altLang="ko-KR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5106                     1                       0   </a:t>
            </a:r>
          </a:p>
          <a:p>
            <a:r>
              <a:rPr lang="en-US" altLang="ko-KR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5107                     0                       0   </a:t>
            </a:r>
          </a:p>
          <a:p>
            <a:r>
              <a:rPr lang="en-US" altLang="ko-KR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5108                     0                       0   </a:t>
            </a:r>
          </a:p>
          <a:p>
            <a:r>
              <a:rPr lang="en-US" altLang="ko-KR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5109                     1                       1   </a:t>
            </a:r>
          </a:p>
          <a:p>
            <a:endParaRPr lang="en-US" altLang="ko-KR" sz="900" b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     smoking_status_formerly smoked  smoking_status_never smoked  \</a:t>
            </a:r>
          </a:p>
          <a:p>
            <a:r>
              <a:rPr lang="en-US" altLang="ko-KR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0                                  1                            0   </a:t>
            </a:r>
          </a:p>
          <a:p>
            <a:r>
              <a:rPr lang="en-US" altLang="ko-KR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1                                  0                            1   </a:t>
            </a:r>
          </a:p>
          <a:p>
            <a:r>
              <a:rPr lang="en-US" altLang="ko-KR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2                                  0                            1   </a:t>
            </a:r>
          </a:p>
          <a:p>
            <a:r>
              <a:rPr lang="en-US" altLang="ko-KR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3                                  0                            0   </a:t>
            </a:r>
          </a:p>
          <a:p>
            <a:r>
              <a:rPr lang="en-US" altLang="ko-KR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4                                  0                            1   </a:t>
            </a:r>
          </a:p>
          <a:p>
            <a:r>
              <a:rPr lang="en-US" altLang="ko-KR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...                              ...                          ...   </a:t>
            </a:r>
          </a:p>
          <a:p>
            <a:r>
              <a:rPr lang="en-US" altLang="ko-KR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5105                               0                            1   </a:t>
            </a:r>
          </a:p>
          <a:p>
            <a:r>
              <a:rPr lang="en-US" altLang="ko-KR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5106                               0                            1   </a:t>
            </a:r>
          </a:p>
          <a:p>
            <a:r>
              <a:rPr lang="en-US" altLang="ko-KR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5107                               0                            1   </a:t>
            </a:r>
          </a:p>
          <a:p>
            <a:r>
              <a:rPr lang="en-US" altLang="ko-KR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5108                               1                            0   </a:t>
            </a:r>
          </a:p>
          <a:p>
            <a:r>
              <a:rPr lang="en-US" altLang="ko-KR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5109                               0                            0   </a:t>
            </a:r>
          </a:p>
          <a:p>
            <a:endParaRPr lang="en-US" altLang="ko-KR" sz="900" b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     smoking_status_smokes  </a:t>
            </a:r>
          </a:p>
          <a:p>
            <a:r>
              <a:rPr lang="en-US" altLang="ko-KR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0                         0  </a:t>
            </a:r>
          </a:p>
          <a:p>
            <a:r>
              <a:rPr lang="en-US" altLang="ko-KR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1                         0  </a:t>
            </a:r>
          </a:p>
          <a:p>
            <a:r>
              <a:rPr lang="en-US" altLang="ko-KR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2                         0  </a:t>
            </a:r>
          </a:p>
          <a:p>
            <a:r>
              <a:rPr lang="en-US" altLang="ko-KR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3                         1  </a:t>
            </a:r>
          </a:p>
          <a:p>
            <a:r>
              <a:rPr lang="en-US" altLang="ko-KR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4                         0  </a:t>
            </a:r>
          </a:p>
          <a:p>
            <a:r>
              <a:rPr lang="en-US" altLang="ko-KR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...                     ...  </a:t>
            </a:r>
          </a:p>
          <a:p>
            <a:r>
              <a:rPr lang="en-US" altLang="ko-KR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5105                      0  </a:t>
            </a:r>
          </a:p>
          <a:p>
            <a:r>
              <a:rPr lang="en-US" altLang="ko-KR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5106                      0  </a:t>
            </a:r>
          </a:p>
          <a:p>
            <a:r>
              <a:rPr lang="en-US" altLang="ko-KR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5107                      0  </a:t>
            </a:r>
          </a:p>
          <a:p>
            <a:r>
              <a:rPr lang="en-US" altLang="ko-KR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5108                      0  </a:t>
            </a:r>
          </a:p>
          <a:p>
            <a:r>
              <a:rPr lang="en-US" altLang="ko-KR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5109                      0 </a:t>
            </a:r>
          </a:p>
        </p:txBody>
      </p:sp>
    </p:spTree>
    <p:extLst>
      <p:ext uri="{BB962C8B-B14F-4D97-AF65-F5344CB8AC3E}">
        <p14:creationId xmlns:p14="http://schemas.microsoft.com/office/powerpoint/2010/main" val="24096413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TextBox 78">
            <a:extLst>
              <a:ext uri="{FF2B5EF4-FFF2-40B4-BE49-F238E27FC236}">
                <a16:creationId xmlns:a16="http://schemas.microsoft.com/office/drawing/2014/main" id="{8C365194-4C1F-4011-856A-6ECAD243A7E1}"/>
              </a:ext>
            </a:extLst>
          </p:cNvPr>
          <p:cNvSpPr txBox="1"/>
          <p:nvPr/>
        </p:nvSpPr>
        <p:spPr>
          <a:xfrm>
            <a:off x="3719514" y="-6278642"/>
            <a:ext cx="6084886" cy="12557284"/>
          </a:xfrm>
          <a:prstGeom prst="rect">
            <a:avLst/>
          </a:prstGeom>
          <a:solidFill>
            <a:schemeClr val="tx1">
              <a:lumMod val="85000"/>
              <a:lumOff val="15000"/>
              <a:alpha val="5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age  hypertension  heart_disease  avg_glucose_level        bmi  stroke  \</a:t>
            </a:r>
          </a:p>
          <a:p>
            <a:r>
              <a:rPr lang="en-US" altLang="ko-KR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0     67.0             0              1             228.69  36.600000       1   </a:t>
            </a:r>
          </a:p>
          <a:p>
            <a:r>
              <a:rPr lang="en-US" altLang="ko-KR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1     61.0             0              0             202.21  28.893237       1   </a:t>
            </a:r>
          </a:p>
          <a:p>
            <a:r>
              <a:rPr lang="en-US" altLang="ko-KR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2     80.0             0              1             105.92  32.500000       1   </a:t>
            </a:r>
          </a:p>
          <a:p>
            <a:r>
              <a:rPr lang="en-US" altLang="ko-KR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3     49.0             0              0             171.23  34.400000       1   </a:t>
            </a:r>
          </a:p>
          <a:p>
            <a:r>
              <a:rPr lang="en-US" altLang="ko-KR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4     79.0             1              0             174.12  24.000000       1   </a:t>
            </a:r>
          </a:p>
          <a:p>
            <a:r>
              <a:rPr lang="en-US" altLang="ko-KR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...    ...           ...            ...                ...        ...     ...   </a:t>
            </a:r>
          </a:p>
          <a:p>
            <a:r>
              <a:rPr lang="en-US" altLang="ko-KR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5105  80.0             1              0              83.75  28.893237       0   </a:t>
            </a:r>
          </a:p>
          <a:p>
            <a:r>
              <a:rPr lang="en-US" altLang="ko-KR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5106  81.0             0              0             125.20  40.000000       0   </a:t>
            </a:r>
          </a:p>
          <a:p>
            <a:r>
              <a:rPr lang="en-US" altLang="ko-KR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5107  35.0             0              0              82.99  30.600000       0   </a:t>
            </a:r>
          </a:p>
          <a:p>
            <a:r>
              <a:rPr lang="en-US" altLang="ko-KR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5108  51.0             0              0             166.29  25.600000       0   </a:t>
            </a:r>
          </a:p>
          <a:p>
            <a:r>
              <a:rPr lang="en-US" altLang="ko-KR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5109  44.0             0              0              85.28  26.200000       0   </a:t>
            </a:r>
          </a:p>
          <a:p>
            <a:endParaRPr lang="en-US" altLang="ko-KR" sz="900" b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     gender_Female  gender_Male  ever_married_No  ever_married_Yes  \</a:t>
            </a:r>
          </a:p>
          <a:p>
            <a:r>
              <a:rPr lang="en-US" altLang="ko-KR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0                 0            1                0                 1   </a:t>
            </a:r>
          </a:p>
          <a:p>
            <a:r>
              <a:rPr lang="en-US" altLang="ko-KR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1                 1            0                0                 1   </a:t>
            </a:r>
          </a:p>
          <a:p>
            <a:r>
              <a:rPr lang="en-US" altLang="ko-KR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2                 0            1                0                 1   </a:t>
            </a:r>
          </a:p>
          <a:p>
            <a:r>
              <a:rPr lang="en-US" altLang="ko-KR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3                 1            0                0                 1   </a:t>
            </a:r>
          </a:p>
          <a:p>
            <a:r>
              <a:rPr lang="en-US" altLang="ko-KR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4                 1            0                0                 1   </a:t>
            </a:r>
          </a:p>
          <a:p>
            <a:r>
              <a:rPr lang="en-US" altLang="ko-KR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...             ...          ...              ...               ...   </a:t>
            </a:r>
          </a:p>
          <a:p>
            <a:r>
              <a:rPr lang="en-US" altLang="ko-KR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5105              1            0                0                 1   </a:t>
            </a:r>
          </a:p>
          <a:p>
            <a:r>
              <a:rPr lang="en-US" altLang="ko-KR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5106              1            0                0                 1   </a:t>
            </a:r>
          </a:p>
          <a:p>
            <a:r>
              <a:rPr lang="en-US" altLang="ko-KR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5107              1            0                0                 1   </a:t>
            </a:r>
          </a:p>
          <a:p>
            <a:r>
              <a:rPr lang="en-US" altLang="ko-KR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5108              0            1                0                 1   </a:t>
            </a:r>
          </a:p>
          <a:p>
            <a:r>
              <a:rPr lang="en-US" altLang="ko-KR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5109              1            0                0                 1   </a:t>
            </a:r>
          </a:p>
          <a:p>
            <a:endParaRPr lang="en-US" altLang="ko-KR" sz="900" b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     work_type_Govt_job  work_type_Never_worked  work_type_Private  \</a:t>
            </a:r>
          </a:p>
          <a:p>
            <a:r>
              <a:rPr lang="en-US" altLang="ko-KR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0                      0                       0                  1   </a:t>
            </a:r>
          </a:p>
          <a:p>
            <a:r>
              <a:rPr lang="en-US" altLang="ko-KR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1                      0                       0                  0   </a:t>
            </a:r>
          </a:p>
          <a:p>
            <a:r>
              <a:rPr lang="en-US" altLang="ko-KR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2                      0                       0                  1   </a:t>
            </a:r>
          </a:p>
          <a:p>
            <a:r>
              <a:rPr lang="en-US" altLang="ko-KR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3                      0                       0                  1   </a:t>
            </a:r>
          </a:p>
          <a:p>
            <a:r>
              <a:rPr lang="en-US" altLang="ko-KR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4                      0                       0                  0   </a:t>
            </a:r>
          </a:p>
          <a:p>
            <a:r>
              <a:rPr lang="en-US" altLang="ko-KR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...                  ...                     ...                ...   </a:t>
            </a:r>
          </a:p>
          <a:p>
            <a:r>
              <a:rPr lang="en-US" altLang="ko-KR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5105                   0                       0                  1   </a:t>
            </a:r>
          </a:p>
          <a:p>
            <a:r>
              <a:rPr lang="en-US" altLang="ko-KR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5106                   0                       0                  0   </a:t>
            </a:r>
          </a:p>
          <a:p>
            <a:r>
              <a:rPr lang="en-US" altLang="ko-KR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5107                   0                       0                  0   </a:t>
            </a:r>
          </a:p>
          <a:p>
            <a:r>
              <a:rPr lang="en-US" altLang="ko-KR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5108                   0                       0                  1   </a:t>
            </a:r>
          </a:p>
          <a:p>
            <a:r>
              <a:rPr lang="en-US" altLang="ko-KR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5109                   1                       0                  0   </a:t>
            </a:r>
          </a:p>
          <a:p>
            <a:endParaRPr lang="en-US" altLang="ko-KR" sz="900" b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     work_type_Self-employed  work_type_children  Residence_type_Rural  \</a:t>
            </a:r>
          </a:p>
          <a:p>
            <a:r>
              <a:rPr lang="en-US" altLang="ko-KR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0                           0                   0                     0   </a:t>
            </a:r>
          </a:p>
          <a:p>
            <a:r>
              <a:rPr lang="en-US" altLang="ko-KR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1                           1                   0                     1   </a:t>
            </a:r>
          </a:p>
          <a:p>
            <a:r>
              <a:rPr lang="en-US" altLang="ko-KR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2                           0                   0                     1   </a:t>
            </a:r>
          </a:p>
          <a:p>
            <a:r>
              <a:rPr lang="en-US" altLang="ko-KR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3                           0                   0                     0   </a:t>
            </a:r>
          </a:p>
          <a:p>
            <a:r>
              <a:rPr lang="en-US" altLang="ko-KR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4                           1                   0                     1   </a:t>
            </a:r>
          </a:p>
          <a:p>
            <a:r>
              <a:rPr lang="en-US" altLang="ko-KR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...                       ...                 ...                   ...   </a:t>
            </a:r>
          </a:p>
          <a:p>
            <a:r>
              <a:rPr lang="en-US" altLang="ko-KR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5105                        0                   0                     0   </a:t>
            </a:r>
          </a:p>
          <a:p>
            <a:r>
              <a:rPr lang="en-US" altLang="ko-KR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5106                        1                   0                     0   </a:t>
            </a:r>
          </a:p>
          <a:p>
            <a:r>
              <a:rPr lang="en-US" altLang="ko-KR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5107                        1                   0                     1   </a:t>
            </a:r>
          </a:p>
          <a:p>
            <a:r>
              <a:rPr lang="en-US" altLang="ko-KR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5108                        0                   0                     1   </a:t>
            </a:r>
          </a:p>
          <a:p>
            <a:r>
              <a:rPr lang="en-US" altLang="ko-KR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5109                        0                   0                     0   </a:t>
            </a:r>
          </a:p>
          <a:p>
            <a:endParaRPr lang="en-US" altLang="ko-KR" sz="900" b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     Residence_type_Urban  smoking_status_Unknown  \</a:t>
            </a:r>
          </a:p>
          <a:p>
            <a:r>
              <a:rPr lang="en-US" altLang="ko-KR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0                        1                       0   </a:t>
            </a:r>
          </a:p>
          <a:p>
            <a:r>
              <a:rPr lang="en-US" altLang="ko-KR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1                        0                       0   </a:t>
            </a:r>
          </a:p>
          <a:p>
            <a:r>
              <a:rPr lang="en-US" altLang="ko-KR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2                        0                       0   </a:t>
            </a:r>
          </a:p>
          <a:p>
            <a:r>
              <a:rPr lang="en-US" altLang="ko-KR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3                        1                       0   </a:t>
            </a:r>
          </a:p>
          <a:p>
            <a:r>
              <a:rPr lang="en-US" altLang="ko-KR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4                        0                       0   </a:t>
            </a:r>
          </a:p>
          <a:p>
            <a:r>
              <a:rPr lang="en-US" altLang="ko-KR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...                    ...                     ...   </a:t>
            </a:r>
          </a:p>
          <a:p>
            <a:r>
              <a:rPr lang="en-US" altLang="ko-KR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5105                     1                       0   </a:t>
            </a:r>
          </a:p>
          <a:p>
            <a:r>
              <a:rPr lang="en-US" altLang="ko-KR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5106                     1                       0   </a:t>
            </a:r>
          </a:p>
          <a:p>
            <a:r>
              <a:rPr lang="en-US" altLang="ko-KR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5107                     0                       0   </a:t>
            </a:r>
          </a:p>
          <a:p>
            <a:r>
              <a:rPr lang="en-US" altLang="ko-KR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5108                     0                       0   </a:t>
            </a:r>
          </a:p>
          <a:p>
            <a:r>
              <a:rPr lang="en-US" altLang="ko-KR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5109                     1                       1   </a:t>
            </a:r>
          </a:p>
          <a:p>
            <a:endParaRPr lang="en-US" altLang="ko-KR" sz="900" b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     smoking_status_formerly smoked  smoking_status_never smoked  \</a:t>
            </a:r>
          </a:p>
          <a:p>
            <a:r>
              <a:rPr lang="en-US" altLang="ko-KR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0                                  1                            0   </a:t>
            </a:r>
          </a:p>
          <a:p>
            <a:r>
              <a:rPr lang="en-US" altLang="ko-KR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1                                  0                            1   </a:t>
            </a:r>
          </a:p>
          <a:p>
            <a:r>
              <a:rPr lang="en-US" altLang="ko-KR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2                                  0                            1   </a:t>
            </a:r>
          </a:p>
          <a:p>
            <a:r>
              <a:rPr lang="en-US" altLang="ko-KR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3                                  0                            0   </a:t>
            </a:r>
          </a:p>
          <a:p>
            <a:r>
              <a:rPr lang="en-US" altLang="ko-KR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4                                  0                            1   </a:t>
            </a:r>
          </a:p>
          <a:p>
            <a:r>
              <a:rPr lang="en-US" altLang="ko-KR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...                              ...                          ...   </a:t>
            </a:r>
          </a:p>
          <a:p>
            <a:r>
              <a:rPr lang="en-US" altLang="ko-KR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5105                               0                            1   </a:t>
            </a:r>
          </a:p>
          <a:p>
            <a:r>
              <a:rPr lang="en-US" altLang="ko-KR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5106                               0                            1   </a:t>
            </a:r>
          </a:p>
          <a:p>
            <a:r>
              <a:rPr lang="en-US" altLang="ko-KR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5107                               0                            1   </a:t>
            </a:r>
          </a:p>
          <a:p>
            <a:r>
              <a:rPr lang="en-US" altLang="ko-KR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5108                               1                            0   </a:t>
            </a:r>
          </a:p>
          <a:p>
            <a:r>
              <a:rPr lang="en-US" altLang="ko-KR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5109                               0                            0   </a:t>
            </a:r>
          </a:p>
          <a:p>
            <a:endParaRPr lang="en-US" altLang="ko-KR" sz="900" b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     smoking_status_smokes  </a:t>
            </a:r>
          </a:p>
          <a:p>
            <a:r>
              <a:rPr lang="en-US" altLang="ko-KR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0                         0  </a:t>
            </a:r>
          </a:p>
          <a:p>
            <a:r>
              <a:rPr lang="en-US" altLang="ko-KR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1                         0  </a:t>
            </a:r>
          </a:p>
          <a:p>
            <a:r>
              <a:rPr lang="en-US" altLang="ko-KR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2                         0  </a:t>
            </a:r>
          </a:p>
          <a:p>
            <a:r>
              <a:rPr lang="en-US" altLang="ko-KR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3                         1  </a:t>
            </a:r>
          </a:p>
          <a:p>
            <a:r>
              <a:rPr lang="en-US" altLang="ko-KR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4                         0  </a:t>
            </a:r>
          </a:p>
          <a:p>
            <a:r>
              <a:rPr lang="en-US" altLang="ko-KR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...                     ...  </a:t>
            </a:r>
          </a:p>
          <a:p>
            <a:r>
              <a:rPr lang="en-US" altLang="ko-KR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5105                      0  </a:t>
            </a:r>
          </a:p>
          <a:p>
            <a:r>
              <a:rPr lang="en-US" altLang="ko-KR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5106                      0  </a:t>
            </a:r>
          </a:p>
          <a:p>
            <a:r>
              <a:rPr lang="en-US" altLang="ko-KR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5107                      0  </a:t>
            </a:r>
          </a:p>
          <a:p>
            <a:r>
              <a:rPr lang="en-US" altLang="ko-KR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5108                      0  </a:t>
            </a:r>
          </a:p>
          <a:p>
            <a:r>
              <a:rPr lang="en-US" altLang="ko-KR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5109                      0 </a:t>
            </a:r>
          </a:p>
        </p:txBody>
      </p:sp>
    </p:spTree>
    <p:extLst>
      <p:ext uri="{BB962C8B-B14F-4D97-AF65-F5344CB8AC3E}">
        <p14:creationId xmlns:p14="http://schemas.microsoft.com/office/powerpoint/2010/main" val="19414089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648372" y="899428"/>
            <a:ext cx="3960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pc="-80">
                <a:solidFill>
                  <a:srgbClr val="BFBFB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2-2. </a:t>
            </a:r>
            <a:r>
              <a:rPr lang="ko-KR" altLang="en-US" b="1" spc="-80">
                <a:solidFill>
                  <a:srgbClr val="BFBFB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분석 소스코드 설명</a:t>
            </a:r>
            <a:endParaRPr lang="en-US" altLang="ko-KR" b="1" spc="-80" dirty="0">
              <a:solidFill>
                <a:srgbClr val="BFBFB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251AF58-64A2-47EF-9073-70CD005EF533}"/>
              </a:ext>
            </a:extLst>
          </p:cNvPr>
          <p:cNvSpPr/>
          <p:nvPr/>
        </p:nvSpPr>
        <p:spPr>
          <a:xfrm>
            <a:off x="1955799" y="441829"/>
            <a:ext cx="1763713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200" b="1">
                <a:solidFill>
                  <a:srgbClr val="FF873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2200" b="1">
                <a:solidFill>
                  <a:srgbClr val="FF873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본론</a:t>
            </a:r>
            <a:endParaRPr lang="ko-KR" altLang="en-US" sz="2200" b="1" dirty="0">
              <a:solidFill>
                <a:srgbClr val="FF873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F326EDD-A356-44C2-8C14-A22FBDDBC496}"/>
              </a:ext>
            </a:extLst>
          </p:cNvPr>
          <p:cNvCxnSpPr/>
          <p:nvPr/>
        </p:nvCxnSpPr>
        <p:spPr>
          <a:xfrm rot="10800000">
            <a:off x="1955800" y="368659"/>
            <a:ext cx="1357314" cy="0"/>
          </a:xfrm>
          <a:prstGeom prst="line">
            <a:avLst/>
          </a:prstGeom>
          <a:ln w="381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4D2872C-EBAB-40F4-B561-8D27E7D8594E}"/>
              </a:ext>
            </a:extLst>
          </p:cNvPr>
          <p:cNvCxnSpPr/>
          <p:nvPr/>
        </p:nvCxnSpPr>
        <p:spPr>
          <a:xfrm rot="10800000">
            <a:off x="1955801" y="1268759"/>
            <a:ext cx="1321115" cy="0"/>
          </a:xfrm>
          <a:prstGeom prst="line">
            <a:avLst/>
          </a:prstGeom>
          <a:ln w="127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A6A0469-A34E-4EFF-953B-2D14BF471C82}"/>
              </a:ext>
            </a:extLst>
          </p:cNvPr>
          <p:cNvSpPr txBox="1"/>
          <p:nvPr/>
        </p:nvSpPr>
        <p:spPr>
          <a:xfrm>
            <a:off x="3719514" y="1367480"/>
            <a:ext cx="6084886" cy="646331"/>
          </a:xfrm>
          <a:prstGeom prst="rect">
            <a:avLst/>
          </a:prstGeom>
          <a:solidFill>
            <a:schemeClr val="tx1">
              <a:lumMod val="85000"/>
              <a:lumOff val="15000"/>
              <a:alpha val="50000"/>
            </a:schemeClr>
          </a:solidFill>
          <a:ln>
            <a:solidFill>
              <a:srgbClr val="FF873C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9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drop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9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'stroke'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axis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9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values</a:t>
            </a:r>
            <a:endParaRPr lang="en-US" altLang="ko-KR" sz="9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9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'stroke'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altLang="ko-KR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values</a:t>
            </a:r>
            <a:endParaRPr lang="en-US" altLang="ko-KR" sz="9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x_train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x_test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y_train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y_test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train_test_split(</a:t>
            </a:r>
            <a:r>
              <a:rPr lang="en-US" altLang="ko-KR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test_size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9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0.2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random_state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9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13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shuffle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9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24B920D-6B8F-4CA3-9F8F-F1CB5020A7C7}"/>
              </a:ext>
            </a:extLst>
          </p:cNvPr>
          <p:cNvSpPr txBox="1"/>
          <p:nvPr/>
        </p:nvSpPr>
        <p:spPr>
          <a:xfrm>
            <a:off x="3719514" y="3609020"/>
            <a:ext cx="6084886" cy="646331"/>
          </a:xfrm>
          <a:prstGeom prst="rect">
            <a:avLst/>
          </a:prstGeom>
          <a:solidFill>
            <a:schemeClr val="tx1">
              <a:lumMod val="85000"/>
              <a:lumOff val="15000"/>
              <a:alpha val="50000"/>
            </a:schemeClr>
          </a:solidFill>
          <a:ln>
            <a:solidFill>
              <a:srgbClr val="FF873C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90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 </a:t>
            </a:r>
            <a:r>
              <a:rPr lang="ko-KR" altLang="en-US" sz="90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훈련 데이터에 대하여 </a:t>
            </a:r>
            <a:r>
              <a:rPr lang="en-US" altLang="ko-KR" sz="90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MinMax Scaling</a:t>
            </a:r>
            <a:r>
              <a:rPr lang="ko-KR" altLang="en-US" sz="90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진행</a:t>
            </a:r>
            <a:endParaRPr lang="ko-KR" altLang="en-US" sz="9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scaler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MinMaxScaler()</a:t>
            </a:r>
          </a:p>
          <a:p>
            <a:r>
              <a:rPr lang="en-US" altLang="ko-KR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x_train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scaler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.fit_transform(</a:t>
            </a:r>
            <a:r>
              <a:rPr lang="en-US" altLang="ko-KR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x_train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x_test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scaler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.fit_transform(</a:t>
            </a:r>
            <a:r>
              <a:rPr lang="en-US" altLang="ko-KR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x_test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12" name="제목 9">
            <a:extLst>
              <a:ext uri="{FF2B5EF4-FFF2-40B4-BE49-F238E27FC236}">
                <a16:creationId xmlns:a16="http://schemas.microsoft.com/office/drawing/2014/main" id="{62896E8D-3EF2-4AE2-B03D-DEA4D9933001}"/>
              </a:ext>
            </a:extLst>
          </p:cNvPr>
          <p:cNvSpPr txBox="1">
            <a:spLocks/>
          </p:cNvSpPr>
          <p:nvPr/>
        </p:nvSpPr>
        <p:spPr>
          <a:xfrm>
            <a:off x="3791744" y="2059741"/>
            <a:ext cx="6003130" cy="64917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marL="285750" indent="-2857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600" b="1" spc="-100">
                <a:solidFill>
                  <a:srgbClr val="BFBFBF"/>
                </a:solidFill>
                <a:cs typeface="Malgun Gothic Semilight" panose="020B0502040204020203" pitchFamily="50" charset="-127"/>
              </a:rPr>
              <a:t>훈련 데이터 </a:t>
            </a:r>
            <a:r>
              <a:rPr lang="en-US" altLang="ko-KR" sz="1600" b="1" spc="-100">
                <a:solidFill>
                  <a:srgbClr val="BFBFBF"/>
                </a:solidFill>
                <a:cs typeface="Malgun Gothic Semilight" panose="020B0502040204020203" pitchFamily="50" charset="-127"/>
              </a:rPr>
              <a:t>/ </a:t>
            </a:r>
            <a:r>
              <a:rPr lang="ko-KR" altLang="en-US" sz="1600" b="1" spc="-100">
                <a:solidFill>
                  <a:srgbClr val="BFBFBF"/>
                </a:solidFill>
                <a:cs typeface="Malgun Gothic Semilight" panose="020B0502040204020203" pitchFamily="50" charset="-127"/>
              </a:rPr>
              <a:t>테스트 데이터로 나누기</a:t>
            </a:r>
            <a:br>
              <a:rPr lang="en-US" altLang="ko-KR" sz="1600" b="1" spc="-100">
                <a:solidFill>
                  <a:srgbClr val="BFBFBF"/>
                </a:solidFill>
                <a:cs typeface="Malgun Gothic Semilight" panose="020B0502040204020203" pitchFamily="50" charset="-127"/>
              </a:rPr>
            </a:br>
            <a:r>
              <a:rPr lang="en-US" altLang="ko-KR" sz="1600" b="1" spc="-100">
                <a:solidFill>
                  <a:srgbClr val="BFBFBF"/>
                </a:solidFill>
                <a:cs typeface="Malgun Gothic Semilight" panose="020B0502040204020203" pitchFamily="50" charset="-127"/>
              </a:rPr>
              <a:t>(</a:t>
            </a:r>
            <a:r>
              <a:rPr lang="ko-KR" altLang="en-US" sz="1600" b="1" spc="-100">
                <a:solidFill>
                  <a:srgbClr val="BFBFBF"/>
                </a:solidFill>
                <a:cs typeface="Malgun Gothic Semilight" panose="020B0502040204020203" pitchFamily="50" charset="-127"/>
              </a:rPr>
              <a:t>테스트 사이즈는 전체 데이터의</a:t>
            </a:r>
            <a:r>
              <a:rPr lang="en-US" altLang="ko-KR" sz="1600" b="1" spc="-100">
                <a:solidFill>
                  <a:srgbClr val="BFBFBF"/>
                </a:solidFill>
                <a:cs typeface="Malgun Gothic Semilight" panose="020B0502040204020203" pitchFamily="50" charset="-127"/>
              </a:rPr>
              <a:t> 20%)</a:t>
            </a:r>
          </a:p>
        </p:txBody>
      </p:sp>
      <p:sp>
        <p:nvSpPr>
          <p:cNvPr id="14" name="제목 9">
            <a:extLst>
              <a:ext uri="{FF2B5EF4-FFF2-40B4-BE49-F238E27FC236}">
                <a16:creationId xmlns:a16="http://schemas.microsoft.com/office/drawing/2014/main" id="{244DE574-2B27-495C-A210-6FA22EF1D154}"/>
              </a:ext>
            </a:extLst>
          </p:cNvPr>
          <p:cNvSpPr txBox="1">
            <a:spLocks/>
          </p:cNvSpPr>
          <p:nvPr/>
        </p:nvSpPr>
        <p:spPr>
          <a:xfrm>
            <a:off x="3791744" y="4291989"/>
            <a:ext cx="6003130" cy="64917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marL="285750" indent="-2857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600" b="1" spc="-100">
                <a:solidFill>
                  <a:srgbClr val="BFBFBF"/>
                </a:solidFill>
                <a:cs typeface="Malgun Gothic Semilight" panose="020B0502040204020203" pitchFamily="50" charset="-127"/>
              </a:rPr>
              <a:t>훈련 데이터에 대해 </a:t>
            </a:r>
            <a:r>
              <a:rPr lang="en-US" altLang="ko-KR" sz="1600" b="1" spc="-100">
                <a:solidFill>
                  <a:srgbClr val="BFBFBF"/>
                </a:solidFill>
                <a:cs typeface="Malgun Gothic Semilight" panose="020B0502040204020203" pitchFamily="50" charset="-127"/>
              </a:rPr>
              <a:t>MinMax </a:t>
            </a:r>
            <a:r>
              <a:rPr lang="ko-KR" altLang="en-US" sz="1600" b="1" spc="-100">
                <a:solidFill>
                  <a:srgbClr val="BFBFBF"/>
                </a:solidFill>
                <a:cs typeface="Malgun Gothic Semilight" panose="020B0502040204020203" pitchFamily="50" charset="-127"/>
              </a:rPr>
              <a:t>스케일링 진행</a:t>
            </a:r>
            <a:endParaRPr lang="en-US" altLang="ko-KR" sz="1600" b="1" spc="-100">
              <a:solidFill>
                <a:srgbClr val="BFBFBF"/>
              </a:solidFill>
              <a:cs typeface="Malgun Gothic Semilight" panose="020B0502040204020203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480794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648372" y="899428"/>
            <a:ext cx="3960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pc="-80">
                <a:solidFill>
                  <a:srgbClr val="BFBFB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2-2. </a:t>
            </a:r>
            <a:r>
              <a:rPr lang="ko-KR" altLang="en-US" b="1" spc="-80">
                <a:solidFill>
                  <a:srgbClr val="BFBFB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분석 소스코드 설명</a:t>
            </a:r>
            <a:endParaRPr lang="en-US" altLang="ko-KR" b="1" spc="-80" dirty="0">
              <a:solidFill>
                <a:srgbClr val="BFBFB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251AF58-64A2-47EF-9073-70CD005EF533}"/>
              </a:ext>
            </a:extLst>
          </p:cNvPr>
          <p:cNvSpPr/>
          <p:nvPr/>
        </p:nvSpPr>
        <p:spPr>
          <a:xfrm>
            <a:off x="1955799" y="441829"/>
            <a:ext cx="1763713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200" b="1">
                <a:solidFill>
                  <a:srgbClr val="FF873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2200" b="1">
                <a:solidFill>
                  <a:srgbClr val="FF873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본론</a:t>
            </a:r>
            <a:endParaRPr lang="ko-KR" altLang="en-US" sz="2200" b="1" dirty="0">
              <a:solidFill>
                <a:srgbClr val="FF873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F326EDD-A356-44C2-8C14-A22FBDDBC496}"/>
              </a:ext>
            </a:extLst>
          </p:cNvPr>
          <p:cNvCxnSpPr/>
          <p:nvPr/>
        </p:nvCxnSpPr>
        <p:spPr>
          <a:xfrm rot="10800000">
            <a:off x="1955800" y="368659"/>
            <a:ext cx="1357314" cy="0"/>
          </a:xfrm>
          <a:prstGeom prst="line">
            <a:avLst/>
          </a:prstGeom>
          <a:ln w="381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4D2872C-EBAB-40F4-B561-8D27E7D8594E}"/>
              </a:ext>
            </a:extLst>
          </p:cNvPr>
          <p:cNvCxnSpPr/>
          <p:nvPr/>
        </p:nvCxnSpPr>
        <p:spPr>
          <a:xfrm rot="10800000">
            <a:off x="1955801" y="1268759"/>
            <a:ext cx="1321115" cy="0"/>
          </a:xfrm>
          <a:prstGeom prst="line">
            <a:avLst/>
          </a:prstGeom>
          <a:ln w="127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A6A0469-A34E-4EFF-953B-2D14BF471C82}"/>
              </a:ext>
            </a:extLst>
          </p:cNvPr>
          <p:cNvSpPr txBox="1"/>
          <p:nvPr/>
        </p:nvSpPr>
        <p:spPr>
          <a:xfrm>
            <a:off x="3719514" y="1367480"/>
            <a:ext cx="6084886" cy="369332"/>
          </a:xfrm>
          <a:prstGeom prst="rect">
            <a:avLst/>
          </a:prstGeom>
          <a:solidFill>
            <a:schemeClr val="tx1">
              <a:lumMod val="85000"/>
              <a:lumOff val="15000"/>
              <a:alpha val="50000"/>
            </a:schemeClr>
          </a:solidFill>
          <a:ln>
            <a:solidFill>
              <a:srgbClr val="FF873C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best_alg</a:t>
            </a:r>
            <a:r>
              <a:rPr lang="ko-KR" altLang="en-US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 </a:t>
            </a:r>
            <a:r>
              <a:rPr lang="en-US" altLang="ko-KR" sz="9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''</a:t>
            </a:r>
            <a:endParaRPr lang="ko-KR" altLang="en-US" sz="9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best_arg_score</a:t>
            </a:r>
            <a:r>
              <a:rPr lang="ko-KR" altLang="en-US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 </a:t>
            </a:r>
            <a:r>
              <a:rPr lang="en-US" altLang="ko-KR" sz="9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endParaRPr lang="ko-KR" altLang="en-US" sz="9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2" name="제목 9">
            <a:extLst>
              <a:ext uri="{FF2B5EF4-FFF2-40B4-BE49-F238E27FC236}">
                <a16:creationId xmlns:a16="http://schemas.microsoft.com/office/drawing/2014/main" id="{DE562D4D-131A-49CF-A32B-B9C25D5DF5E7}"/>
              </a:ext>
            </a:extLst>
          </p:cNvPr>
          <p:cNvSpPr txBox="1">
            <a:spLocks/>
          </p:cNvSpPr>
          <p:nvPr/>
        </p:nvSpPr>
        <p:spPr>
          <a:xfrm>
            <a:off x="3791744" y="1808820"/>
            <a:ext cx="6003130" cy="64917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marL="285750" indent="-2857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600" b="1" spc="-100">
                <a:solidFill>
                  <a:srgbClr val="BFBFBF"/>
                </a:solidFill>
                <a:cs typeface="Malgun Gothic Semilight" panose="020B0502040204020203" pitchFamily="50" charset="-127"/>
              </a:rPr>
              <a:t>4</a:t>
            </a:r>
            <a:r>
              <a:rPr lang="ko-KR" altLang="en-US" sz="1600" b="1" spc="-100">
                <a:solidFill>
                  <a:srgbClr val="BFBFBF"/>
                </a:solidFill>
                <a:cs typeface="Malgun Gothic Semilight" panose="020B0502040204020203" pitchFamily="50" charset="-127"/>
              </a:rPr>
              <a:t>개의 알고리즘 병행 후</a:t>
            </a:r>
            <a:br>
              <a:rPr lang="en-US" altLang="ko-KR" sz="1600" b="1" spc="-100">
                <a:solidFill>
                  <a:srgbClr val="BFBFBF"/>
                </a:solidFill>
                <a:cs typeface="Malgun Gothic Semilight" panose="020B0502040204020203" pitchFamily="50" charset="-127"/>
              </a:rPr>
            </a:br>
            <a:r>
              <a:rPr lang="ko-KR" altLang="en-US" sz="1600" b="1" spc="-100">
                <a:solidFill>
                  <a:srgbClr val="BFBFBF"/>
                </a:solidFill>
                <a:cs typeface="Malgun Gothic Semilight" panose="020B0502040204020203" pitchFamily="50" charset="-127"/>
              </a:rPr>
              <a:t>최적 알고리즘</a:t>
            </a:r>
            <a:r>
              <a:rPr lang="en-US" altLang="ko-KR" sz="1600" b="1" spc="-100">
                <a:solidFill>
                  <a:srgbClr val="BFBFBF"/>
                </a:solidFill>
                <a:cs typeface="Malgun Gothic Semilight" panose="020B0502040204020203" pitchFamily="50" charset="-127"/>
              </a:rPr>
              <a:t>, </a:t>
            </a:r>
            <a:r>
              <a:rPr lang="ko-KR" altLang="en-US" sz="1600" b="1" spc="-100">
                <a:solidFill>
                  <a:srgbClr val="BFBFBF"/>
                </a:solidFill>
                <a:cs typeface="Malgun Gothic Semilight" panose="020B0502040204020203" pitchFamily="50" charset="-127"/>
              </a:rPr>
              <a:t>정확도를 구하기 위한 변수 생성</a:t>
            </a:r>
            <a:endParaRPr lang="en-US" altLang="ko-KR" sz="1600" b="1" spc="-100">
              <a:solidFill>
                <a:srgbClr val="BFBFBF"/>
              </a:solidFill>
              <a:cs typeface="Malgun Gothic Semilight" panose="020B0502040204020203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906490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648372" y="899428"/>
            <a:ext cx="3960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pc="-80">
                <a:solidFill>
                  <a:srgbClr val="BFBFB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2-2. </a:t>
            </a:r>
            <a:r>
              <a:rPr lang="ko-KR" altLang="en-US" b="1" spc="-80">
                <a:solidFill>
                  <a:srgbClr val="BFBFB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분석 소스코드 설명</a:t>
            </a:r>
            <a:endParaRPr lang="en-US" altLang="ko-KR" b="1" spc="-80" dirty="0">
              <a:solidFill>
                <a:srgbClr val="BFBFB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251AF58-64A2-47EF-9073-70CD005EF533}"/>
              </a:ext>
            </a:extLst>
          </p:cNvPr>
          <p:cNvSpPr/>
          <p:nvPr/>
        </p:nvSpPr>
        <p:spPr>
          <a:xfrm>
            <a:off x="1955799" y="441829"/>
            <a:ext cx="1763713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200" b="1">
                <a:solidFill>
                  <a:srgbClr val="FF873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2200" b="1">
                <a:solidFill>
                  <a:srgbClr val="FF873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본론</a:t>
            </a:r>
            <a:endParaRPr lang="ko-KR" altLang="en-US" sz="2200" b="1" dirty="0">
              <a:solidFill>
                <a:srgbClr val="FF873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F326EDD-A356-44C2-8C14-A22FBDDBC496}"/>
              </a:ext>
            </a:extLst>
          </p:cNvPr>
          <p:cNvCxnSpPr/>
          <p:nvPr/>
        </p:nvCxnSpPr>
        <p:spPr>
          <a:xfrm rot="10800000">
            <a:off x="1955800" y="368659"/>
            <a:ext cx="1357314" cy="0"/>
          </a:xfrm>
          <a:prstGeom prst="line">
            <a:avLst/>
          </a:prstGeom>
          <a:ln w="381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4D2872C-EBAB-40F4-B561-8D27E7D8594E}"/>
              </a:ext>
            </a:extLst>
          </p:cNvPr>
          <p:cNvCxnSpPr/>
          <p:nvPr/>
        </p:nvCxnSpPr>
        <p:spPr>
          <a:xfrm rot="10800000">
            <a:off x="1955801" y="1268759"/>
            <a:ext cx="1321115" cy="0"/>
          </a:xfrm>
          <a:prstGeom prst="line">
            <a:avLst/>
          </a:prstGeom>
          <a:ln w="127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724B920D-6B8F-4CA3-9F8F-F1CB5020A7C7}"/>
              </a:ext>
            </a:extLst>
          </p:cNvPr>
          <p:cNvSpPr txBox="1"/>
          <p:nvPr/>
        </p:nvSpPr>
        <p:spPr>
          <a:xfrm>
            <a:off x="3719514" y="1395379"/>
            <a:ext cx="6084886" cy="784830"/>
          </a:xfrm>
          <a:prstGeom prst="rect">
            <a:avLst/>
          </a:prstGeom>
          <a:solidFill>
            <a:schemeClr val="tx1">
              <a:lumMod val="85000"/>
              <a:lumOff val="15000"/>
              <a:alpha val="50000"/>
            </a:schemeClr>
          </a:solidFill>
          <a:ln>
            <a:solidFill>
              <a:srgbClr val="FF873C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lr_score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sz="9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logistic_regression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x_train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y_train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x_test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y_test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9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lr_score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&gt; </a:t>
            </a:r>
            <a:r>
              <a:rPr lang="en-US" altLang="ko-KR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best_arg_score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best_arg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sz="9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'Logistic Regression'</a:t>
            </a:r>
            <a:endParaRPr lang="en-US" altLang="ko-KR" sz="9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best_arg_score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lr_score</a:t>
            </a:r>
            <a:endParaRPr lang="en-US" altLang="ko-KR" sz="9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9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12" name="제목 9">
            <a:extLst>
              <a:ext uri="{FF2B5EF4-FFF2-40B4-BE49-F238E27FC236}">
                <a16:creationId xmlns:a16="http://schemas.microsoft.com/office/drawing/2014/main" id="{DE562D4D-131A-49CF-A32B-B9C25D5DF5E7}"/>
              </a:ext>
            </a:extLst>
          </p:cNvPr>
          <p:cNvSpPr txBox="1">
            <a:spLocks/>
          </p:cNvSpPr>
          <p:nvPr/>
        </p:nvSpPr>
        <p:spPr>
          <a:xfrm>
            <a:off x="3791744" y="2203757"/>
            <a:ext cx="6003130" cy="64917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marL="285750" indent="-2857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600" b="1" spc="-100">
                <a:solidFill>
                  <a:srgbClr val="BFBFBF"/>
                </a:solidFill>
                <a:cs typeface="Malgun Gothic Semilight" panose="020B0502040204020203" pitchFamily="50" charset="-127"/>
              </a:rPr>
              <a:t>Logistic Regression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7C83A77-0CEF-43E6-84D9-460D1D0F0AE2}"/>
              </a:ext>
            </a:extLst>
          </p:cNvPr>
          <p:cNvSpPr txBox="1"/>
          <p:nvPr/>
        </p:nvSpPr>
        <p:spPr>
          <a:xfrm>
            <a:off x="3719513" y="3074359"/>
            <a:ext cx="6084886" cy="507831"/>
          </a:xfrm>
          <a:prstGeom prst="rect">
            <a:avLst/>
          </a:prstGeom>
          <a:solidFill>
            <a:schemeClr val="tx1">
              <a:lumMod val="85000"/>
              <a:lumOff val="15000"/>
              <a:alpha val="5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Logistic Regression</a:t>
            </a:r>
            <a:r>
              <a:rPr lang="ko-KR" altLang="en-US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을 이용한 데이터 예측 및 정확도</a:t>
            </a:r>
          </a:p>
          <a:p>
            <a:r>
              <a:rPr lang="ko-KR" altLang="en-US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예측 데이터 </a:t>
            </a:r>
            <a:r>
              <a:rPr lang="en-US" altLang="ko-KR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:  [0 0 0 ... 0 0 0]</a:t>
            </a:r>
          </a:p>
          <a:p>
            <a:r>
              <a:rPr lang="ko-KR" altLang="en-US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정확도 </a:t>
            </a:r>
            <a:r>
              <a:rPr lang="en-US" altLang="ko-KR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:  0.9510763209393346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E5A0E15-64BA-461D-A9F9-E8749BBEFE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8708" y="3747086"/>
            <a:ext cx="3508917" cy="2631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9649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648372" y="899428"/>
            <a:ext cx="3960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pc="-80">
                <a:solidFill>
                  <a:srgbClr val="BFBFB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2-2. </a:t>
            </a:r>
            <a:r>
              <a:rPr lang="ko-KR" altLang="en-US" b="1" spc="-80">
                <a:solidFill>
                  <a:srgbClr val="BFBFB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분석 소스코드 설명</a:t>
            </a:r>
            <a:endParaRPr lang="en-US" altLang="ko-KR" b="1" spc="-80" dirty="0">
              <a:solidFill>
                <a:srgbClr val="BFBFB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251AF58-64A2-47EF-9073-70CD005EF533}"/>
              </a:ext>
            </a:extLst>
          </p:cNvPr>
          <p:cNvSpPr/>
          <p:nvPr/>
        </p:nvSpPr>
        <p:spPr>
          <a:xfrm>
            <a:off x="1955799" y="441829"/>
            <a:ext cx="1763713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200" b="1">
                <a:solidFill>
                  <a:srgbClr val="FF873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2200" b="1">
                <a:solidFill>
                  <a:srgbClr val="FF873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본론</a:t>
            </a:r>
            <a:endParaRPr lang="ko-KR" altLang="en-US" sz="2200" b="1" dirty="0">
              <a:solidFill>
                <a:srgbClr val="FF873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F326EDD-A356-44C2-8C14-A22FBDDBC496}"/>
              </a:ext>
            </a:extLst>
          </p:cNvPr>
          <p:cNvCxnSpPr/>
          <p:nvPr/>
        </p:nvCxnSpPr>
        <p:spPr>
          <a:xfrm rot="10800000">
            <a:off x="1955800" y="368659"/>
            <a:ext cx="1357314" cy="0"/>
          </a:xfrm>
          <a:prstGeom prst="line">
            <a:avLst/>
          </a:prstGeom>
          <a:ln w="381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4D2872C-EBAB-40F4-B561-8D27E7D8594E}"/>
              </a:ext>
            </a:extLst>
          </p:cNvPr>
          <p:cNvCxnSpPr/>
          <p:nvPr/>
        </p:nvCxnSpPr>
        <p:spPr>
          <a:xfrm rot="10800000">
            <a:off x="1955801" y="1268759"/>
            <a:ext cx="1321115" cy="0"/>
          </a:xfrm>
          <a:prstGeom prst="line">
            <a:avLst/>
          </a:prstGeom>
          <a:ln w="127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724B920D-6B8F-4CA3-9F8F-F1CB5020A7C7}"/>
              </a:ext>
            </a:extLst>
          </p:cNvPr>
          <p:cNvSpPr txBox="1"/>
          <p:nvPr/>
        </p:nvSpPr>
        <p:spPr>
          <a:xfrm>
            <a:off x="3719514" y="1395379"/>
            <a:ext cx="6084886" cy="784830"/>
          </a:xfrm>
          <a:prstGeom prst="rect">
            <a:avLst/>
          </a:prstGeom>
          <a:solidFill>
            <a:schemeClr val="tx1">
              <a:lumMod val="85000"/>
              <a:lumOff val="15000"/>
              <a:alpha val="50000"/>
            </a:schemeClr>
          </a:solidFill>
          <a:ln>
            <a:solidFill>
              <a:srgbClr val="FF873C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dtc_score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sz="9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decistion_tree_classifier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x_train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y_train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x_test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y_test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9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dtc_score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&gt; </a:t>
            </a:r>
            <a:r>
              <a:rPr lang="en-US" altLang="ko-KR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best_arg_score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best_arg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sz="9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'Decision Tree'</a:t>
            </a:r>
            <a:endParaRPr lang="en-US" altLang="ko-KR" sz="9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best_arg_score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dtc_score</a:t>
            </a:r>
            <a:endParaRPr lang="en-US" altLang="ko-KR" sz="9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9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12" name="제목 9">
            <a:extLst>
              <a:ext uri="{FF2B5EF4-FFF2-40B4-BE49-F238E27FC236}">
                <a16:creationId xmlns:a16="http://schemas.microsoft.com/office/drawing/2014/main" id="{DE562D4D-131A-49CF-A32B-B9C25D5DF5E7}"/>
              </a:ext>
            </a:extLst>
          </p:cNvPr>
          <p:cNvSpPr txBox="1">
            <a:spLocks/>
          </p:cNvSpPr>
          <p:nvPr/>
        </p:nvSpPr>
        <p:spPr>
          <a:xfrm>
            <a:off x="3791744" y="2203757"/>
            <a:ext cx="6003130" cy="64917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marL="285750" indent="-2857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600" b="1" spc="-100">
                <a:solidFill>
                  <a:srgbClr val="BFBFBF"/>
                </a:solidFill>
                <a:cs typeface="Malgun Gothic Semilight" panose="020B0502040204020203" pitchFamily="50" charset="-127"/>
              </a:rPr>
              <a:t>Decision Tree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D8FD602-0EBC-40CE-A437-4DB76A826F8A}"/>
              </a:ext>
            </a:extLst>
          </p:cNvPr>
          <p:cNvSpPr txBox="1"/>
          <p:nvPr/>
        </p:nvSpPr>
        <p:spPr>
          <a:xfrm>
            <a:off x="3719513" y="3074359"/>
            <a:ext cx="6084886" cy="507831"/>
          </a:xfrm>
          <a:prstGeom prst="rect">
            <a:avLst/>
          </a:prstGeom>
          <a:solidFill>
            <a:schemeClr val="tx1">
              <a:lumMod val="85000"/>
              <a:lumOff val="15000"/>
              <a:alpha val="5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Decision Tree</a:t>
            </a:r>
            <a:r>
              <a:rPr lang="ko-KR" altLang="en-US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를 이용한 데이터 예측 및 정확도</a:t>
            </a:r>
          </a:p>
          <a:p>
            <a:r>
              <a:rPr lang="ko-KR" altLang="en-US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예측 데이터 </a:t>
            </a:r>
            <a:r>
              <a:rPr lang="en-US" altLang="ko-KR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:  [0 0 0 ... 0 0 0]</a:t>
            </a:r>
          </a:p>
          <a:p>
            <a:r>
              <a:rPr lang="ko-KR" altLang="en-US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정확도 </a:t>
            </a:r>
            <a:r>
              <a:rPr lang="en-US" altLang="ko-KR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:  0.9227005870841487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CD870238-AA87-4A01-9267-0751ABC224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8843" y="3747085"/>
            <a:ext cx="3508917" cy="2631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4305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648372" y="899428"/>
            <a:ext cx="3960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pc="-80">
                <a:solidFill>
                  <a:srgbClr val="BFBFB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2-2. </a:t>
            </a:r>
            <a:r>
              <a:rPr lang="ko-KR" altLang="en-US" b="1" spc="-80">
                <a:solidFill>
                  <a:srgbClr val="BFBFB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분석 소스코드 설명</a:t>
            </a:r>
            <a:endParaRPr lang="en-US" altLang="ko-KR" b="1" spc="-80" dirty="0">
              <a:solidFill>
                <a:srgbClr val="BFBFB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251AF58-64A2-47EF-9073-70CD005EF533}"/>
              </a:ext>
            </a:extLst>
          </p:cNvPr>
          <p:cNvSpPr/>
          <p:nvPr/>
        </p:nvSpPr>
        <p:spPr>
          <a:xfrm>
            <a:off x="1955799" y="441829"/>
            <a:ext cx="1763713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200" b="1">
                <a:solidFill>
                  <a:srgbClr val="FF873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2200" b="1">
                <a:solidFill>
                  <a:srgbClr val="FF873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본론</a:t>
            </a:r>
            <a:endParaRPr lang="ko-KR" altLang="en-US" sz="2200" b="1" dirty="0">
              <a:solidFill>
                <a:srgbClr val="FF873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F326EDD-A356-44C2-8C14-A22FBDDBC496}"/>
              </a:ext>
            </a:extLst>
          </p:cNvPr>
          <p:cNvCxnSpPr/>
          <p:nvPr/>
        </p:nvCxnSpPr>
        <p:spPr>
          <a:xfrm rot="10800000">
            <a:off x="1955800" y="368659"/>
            <a:ext cx="1357314" cy="0"/>
          </a:xfrm>
          <a:prstGeom prst="line">
            <a:avLst/>
          </a:prstGeom>
          <a:ln w="381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4D2872C-EBAB-40F4-B561-8D27E7D8594E}"/>
              </a:ext>
            </a:extLst>
          </p:cNvPr>
          <p:cNvCxnSpPr/>
          <p:nvPr/>
        </p:nvCxnSpPr>
        <p:spPr>
          <a:xfrm rot="10800000">
            <a:off x="1955801" y="1268759"/>
            <a:ext cx="1321115" cy="0"/>
          </a:xfrm>
          <a:prstGeom prst="line">
            <a:avLst/>
          </a:prstGeom>
          <a:ln w="127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724B920D-6B8F-4CA3-9F8F-F1CB5020A7C7}"/>
              </a:ext>
            </a:extLst>
          </p:cNvPr>
          <p:cNvSpPr txBox="1"/>
          <p:nvPr/>
        </p:nvSpPr>
        <p:spPr>
          <a:xfrm>
            <a:off x="3719514" y="1395379"/>
            <a:ext cx="6084886" cy="784830"/>
          </a:xfrm>
          <a:prstGeom prst="rect">
            <a:avLst/>
          </a:prstGeom>
          <a:solidFill>
            <a:schemeClr val="tx1">
              <a:lumMod val="85000"/>
              <a:lumOff val="15000"/>
              <a:alpha val="50000"/>
            </a:schemeClr>
          </a:solidFill>
          <a:ln>
            <a:solidFill>
              <a:srgbClr val="FF873C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svm_score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sz="9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support_vector_machine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x_train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y_train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x_test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y_test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9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svm_score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&gt; </a:t>
            </a:r>
            <a:r>
              <a:rPr lang="en-US" altLang="ko-KR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best_arg_score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best_arg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sz="9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'Support Vector Machine'</a:t>
            </a:r>
            <a:endParaRPr lang="en-US" altLang="ko-KR" sz="9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best_arg_score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svm_score</a:t>
            </a:r>
            <a:endParaRPr lang="en-US" altLang="ko-KR" sz="9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9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12" name="제목 9">
            <a:extLst>
              <a:ext uri="{FF2B5EF4-FFF2-40B4-BE49-F238E27FC236}">
                <a16:creationId xmlns:a16="http://schemas.microsoft.com/office/drawing/2014/main" id="{DE562D4D-131A-49CF-A32B-B9C25D5DF5E7}"/>
              </a:ext>
            </a:extLst>
          </p:cNvPr>
          <p:cNvSpPr txBox="1">
            <a:spLocks/>
          </p:cNvSpPr>
          <p:nvPr/>
        </p:nvSpPr>
        <p:spPr>
          <a:xfrm>
            <a:off x="3791744" y="2203757"/>
            <a:ext cx="6003130" cy="64917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marL="285750" indent="-2857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600" b="1" spc="-100">
                <a:solidFill>
                  <a:srgbClr val="BFBFBF"/>
                </a:solidFill>
                <a:cs typeface="Malgun Gothic Semilight" panose="020B0502040204020203" pitchFamily="50" charset="-127"/>
              </a:rPr>
              <a:t>Support Vector Machine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A646313-681F-4AA1-99B9-3688CA7C76A8}"/>
              </a:ext>
            </a:extLst>
          </p:cNvPr>
          <p:cNvSpPr txBox="1"/>
          <p:nvPr/>
        </p:nvSpPr>
        <p:spPr>
          <a:xfrm>
            <a:off x="3719513" y="3074359"/>
            <a:ext cx="6084886" cy="507831"/>
          </a:xfrm>
          <a:prstGeom prst="rect">
            <a:avLst/>
          </a:prstGeom>
          <a:solidFill>
            <a:schemeClr val="tx1">
              <a:lumMod val="85000"/>
              <a:lumOff val="15000"/>
              <a:alpha val="5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Support Vector Machine</a:t>
            </a:r>
            <a:r>
              <a:rPr lang="ko-KR" altLang="en-US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을 이용한 데이터 예측 및 정확도</a:t>
            </a:r>
          </a:p>
          <a:p>
            <a:r>
              <a:rPr lang="ko-KR" altLang="en-US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예측 데이터 </a:t>
            </a:r>
            <a:r>
              <a:rPr lang="en-US" altLang="ko-KR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:  [0 0 0 ... 0 0 0]</a:t>
            </a:r>
          </a:p>
          <a:p>
            <a:r>
              <a:rPr lang="ko-KR" altLang="en-US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정확도 </a:t>
            </a:r>
            <a:r>
              <a:rPr lang="en-US" altLang="ko-KR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:  0.9510763209393346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C43C4186-9149-42AF-8090-199076EF92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8707" y="3747085"/>
            <a:ext cx="3508917" cy="2631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284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648372" y="899428"/>
            <a:ext cx="3960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pc="-80">
                <a:solidFill>
                  <a:srgbClr val="BFBFB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1-3. </a:t>
            </a:r>
            <a:r>
              <a:rPr lang="ko-KR" altLang="en-US" b="1" spc="-80">
                <a:solidFill>
                  <a:srgbClr val="BFBFB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팀 소개 </a:t>
            </a:r>
            <a:endParaRPr lang="en-US" altLang="ko-KR" b="1" spc="-80" dirty="0">
              <a:solidFill>
                <a:srgbClr val="BFBFB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제목 9"/>
          <p:cNvSpPr>
            <a:spLocks noGrp="1"/>
          </p:cNvSpPr>
          <p:nvPr>
            <p:ph type="title" idx="4294967295"/>
          </p:nvPr>
        </p:nvSpPr>
        <p:spPr>
          <a:xfrm>
            <a:off x="3698019" y="1268760"/>
            <a:ext cx="5484800" cy="530767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2800" b="1" spc="-100"/>
              <a:t>데이터과학 및 </a:t>
            </a:r>
            <a:r>
              <a:rPr lang="ko-KR" altLang="en-US" sz="2800" b="1" spc="-100">
                <a:solidFill>
                  <a:srgbClr val="FF873C"/>
                </a:solidFill>
              </a:rPr>
              <a:t>어르신들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F29DEB1-2CFC-4DC6-BA7A-EBCA8823CE86}"/>
              </a:ext>
            </a:extLst>
          </p:cNvPr>
          <p:cNvSpPr txBox="1"/>
          <p:nvPr/>
        </p:nvSpPr>
        <p:spPr>
          <a:xfrm>
            <a:off x="3648372" y="3392996"/>
            <a:ext cx="3960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pc="-80">
                <a:solidFill>
                  <a:srgbClr val="BFBFB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1-4. </a:t>
            </a:r>
            <a:r>
              <a:rPr lang="ko-KR" altLang="en-US" b="1" spc="-80">
                <a:solidFill>
                  <a:srgbClr val="BFBFB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업무 분장 및 진행 일정</a:t>
            </a:r>
            <a:endParaRPr lang="en-US" altLang="ko-KR" b="1" spc="-80" dirty="0">
              <a:solidFill>
                <a:srgbClr val="BFBFB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F0FC71CD-A07F-4303-824C-712334DDC6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5662054"/>
              </p:ext>
            </p:extLst>
          </p:nvPr>
        </p:nvGraphicFramePr>
        <p:xfrm>
          <a:off x="3722589" y="3842501"/>
          <a:ext cx="6081816" cy="2034769"/>
        </p:xfrm>
        <a:graphic>
          <a:graphicData uri="http://schemas.openxmlformats.org/drawingml/2006/table">
            <a:tbl>
              <a:tblPr firstRow="1" bandRow="1">
                <a:effectLst/>
                <a:tableStyleId>{5C22544A-7EE6-4342-B048-85BDC9FD1C3A}</a:tableStyleId>
              </a:tblPr>
              <a:tblGrid>
                <a:gridCol w="7289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1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1175">
                  <a:extLst>
                    <a:ext uri="{9D8B030D-6E8A-4147-A177-3AD203B41FA5}">
                      <a16:colId xmlns:a16="http://schemas.microsoft.com/office/drawing/2014/main" val="444592425"/>
                    </a:ext>
                  </a:extLst>
                </a:gridCol>
                <a:gridCol w="191175">
                  <a:extLst>
                    <a:ext uri="{9D8B030D-6E8A-4147-A177-3AD203B41FA5}">
                      <a16:colId xmlns:a16="http://schemas.microsoft.com/office/drawing/2014/main" val="1079024941"/>
                    </a:ext>
                  </a:extLst>
                </a:gridCol>
                <a:gridCol w="191175">
                  <a:extLst>
                    <a:ext uri="{9D8B030D-6E8A-4147-A177-3AD203B41FA5}">
                      <a16:colId xmlns:a16="http://schemas.microsoft.com/office/drawing/2014/main" val="3760246995"/>
                    </a:ext>
                  </a:extLst>
                </a:gridCol>
                <a:gridCol w="191175">
                  <a:extLst>
                    <a:ext uri="{9D8B030D-6E8A-4147-A177-3AD203B41FA5}">
                      <a16:colId xmlns:a16="http://schemas.microsoft.com/office/drawing/2014/main" val="765809483"/>
                    </a:ext>
                  </a:extLst>
                </a:gridCol>
                <a:gridCol w="191175">
                  <a:extLst>
                    <a:ext uri="{9D8B030D-6E8A-4147-A177-3AD203B41FA5}">
                      <a16:colId xmlns:a16="http://schemas.microsoft.com/office/drawing/2014/main" val="4095607629"/>
                    </a:ext>
                  </a:extLst>
                </a:gridCol>
                <a:gridCol w="191175">
                  <a:extLst>
                    <a:ext uri="{9D8B030D-6E8A-4147-A177-3AD203B41FA5}">
                      <a16:colId xmlns:a16="http://schemas.microsoft.com/office/drawing/2014/main" val="3064254421"/>
                    </a:ext>
                  </a:extLst>
                </a:gridCol>
                <a:gridCol w="1911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1175">
                  <a:extLst>
                    <a:ext uri="{9D8B030D-6E8A-4147-A177-3AD203B41FA5}">
                      <a16:colId xmlns:a16="http://schemas.microsoft.com/office/drawing/2014/main" val="2231040608"/>
                    </a:ext>
                  </a:extLst>
                </a:gridCol>
                <a:gridCol w="191175">
                  <a:extLst>
                    <a:ext uri="{9D8B030D-6E8A-4147-A177-3AD203B41FA5}">
                      <a16:colId xmlns:a16="http://schemas.microsoft.com/office/drawing/2014/main" val="3700179254"/>
                    </a:ext>
                  </a:extLst>
                </a:gridCol>
                <a:gridCol w="191175">
                  <a:extLst>
                    <a:ext uri="{9D8B030D-6E8A-4147-A177-3AD203B41FA5}">
                      <a16:colId xmlns:a16="http://schemas.microsoft.com/office/drawing/2014/main" val="2861012576"/>
                    </a:ext>
                  </a:extLst>
                </a:gridCol>
                <a:gridCol w="191175">
                  <a:extLst>
                    <a:ext uri="{9D8B030D-6E8A-4147-A177-3AD203B41FA5}">
                      <a16:colId xmlns:a16="http://schemas.microsoft.com/office/drawing/2014/main" val="2573477166"/>
                    </a:ext>
                  </a:extLst>
                </a:gridCol>
                <a:gridCol w="191175">
                  <a:extLst>
                    <a:ext uri="{9D8B030D-6E8A-4147-A177-3AD203B41FA5}">
                      <a16:colId xmlns:a16="http://schemas.microsoft.com/office/drawing/2014/main" val="1788355117"/>
                    </a:ext>
                  </a:extLst>
                </a:gridCol>
                <a:gridCol w="191175">
                  <a:extLst>
                    <a:ext uri="{9D8B030D-6E8A-4147-A177-3AD203B41FA5}">
                      <a16:colId xmlns:a16="http://schemas.microsoft.com/office/drawing/2014/main" val="3677188242"/>
                    </a:ext>
                  </a:extLst>
                </a:gridCol>
                <a:gridCol w="191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1175">
                  <a:extLst>
                    <a:ext uri="{9D8B030D-6E8A-4147-A177-3AD203B41FA5}">
                      <a16:colId xmlns:a16="http://schemas.microsoft.com/office/drawing/2014/main" val="1222686333"/>
                    </a:ext>
                  </a:extLst>
                </a:gridCol>
                <a:gridCol w="191175">
                  <a:extLst>
                    <a:ext uri="{9D8B030D-6E8A-4147-A177-3AD203B41FA5}">
                      <a16:colId xmlns:a16="http://schemas.microsoft.com/office/drawing/2014/main" val="1502410491"/>
                    </a:ext>
                  </a:extLst>
                </a:gridCol>
                <a:gridCol w="191175">
                  <a:extLst>
                    <a:ext uri="{9D8B030D-6E8A-4147-A177-3AD203B41FA5}">
                      <a16:colId xmlns:a16="http://schemas.microsoft.com/office/drawing/2014/main" val="3735682605"/>
                    </a:ext>
                  </a:extLst>
                </a:gridCol>
                <a:gridCol w="191175">
                  <a:extLst>
                    <a:ext uri="{9D8B030D-6E8A-4147-A177-3AD203B41FA5}">
                      <a16:colId xmlns:a16="http://schemas.microsoft.com/office/drawing/2014/main" val="1810314316"/>
                    </a:ext>
                  </a:extLst>
                </a:gridCol>
                <a:gridCol w="191175">
                  <a:extLst>
                    <a:ext uri="{9D8B030D-6E8A-4147-A177-3AD203B41FA5}">
                      <a16:colId xmlns:a16="http://schemas.microsoft.com/office/drawing/2014/main" val="2755651844"/>
                    </a:ext>
                  </a:extLst>
                </a:gridCol>
                <a:gridCol w="191175">
                  <a:extLst>
                    <a:ext uri="{9D8B030D-6E8A-4147-A177-3AD203B41FA5}">
                      <a16:colId xmlns:a16="http://schemas.microsoft.com/office/drawing/2014/main" val="1537580092"/>
                    </a:ext>
                  </a:extLst>
                </a:gridCol>
                <a:gridCol w="191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91175">
                  <a:extLst>
                    <a:ext uri="{9D8B030D-6E8A-4147-A177-3AD203B41FA5}">
                      <a16:colId xmlns:a16="http://schemas.microsoft.com/office/drawing/2014/main" val="547708298"/>
                    </a:ext>
                  </a:extLst>
                </a:gridCol>
                <a:gridCol w="191175">
                  <a:extLst>
                    <a:ext uri="{9D8B030D-6E8A-4147-A177-3AD203B41FA5}">
                      <a16:colId xmlns:a16="http://schemas.microsoft.com/office/drawing/2014/main" val="903652848"/>
                    </a:ext>
                  </a:extLst>
                </a:gridCol>
                <a:gridCol w="191175">
                  <a:extLst>
                    <a:ext uri="{9D8B030D-6E8A-4147-A177-3AD203B41FA5}">
                      <a16:colId xmlns:a16="http://schemas.microsoft.com/office/drawing/2014/main" val="106029021"/>
                    </a:ext>
                  </a:extLst>
                </a:gridCol>
                <a:gridCol w="191175">
                  <a:extLst>
                    <a:ext uri="{9D8B030D-6E8A-4147-A177-3AD203B41FA5}">
                      <a16:colId xmlns:a16="http://schemas.microsoft.com/office/drawing/2014/main" val="2212539126"/>
                    </a:ext>
                  </a:extLst>
                </a:gridCol>
                <a:gridCol w="191175">
                  <a:extLst>
                    <a:ext uri="{9D8B030D-6E8A-4147-A177-3AD203B41FA5}">
                      <a16:colId xmlns:a16="http://schemas.microsoft.com/office/drawing/2014/main" val="4098121230"/>
                    </a:ext>
                  </a:extLst>
                </a:gridCol>
                <a:gridCol w="191175">
                  <a:extLst>
                    <a:ext uri="{9D8B030D-6E8A-4147-A177-3AD203B41FA5}">
                      <a16:colId xmlns:a16="http://schemas.microsoft.com/office/drawing/2014/main" val="2670318345"/>
                    </a:ext>
                  </a:extLst>
                </a:gridCol>
              </a:tblGrid>
              <a:tr h="247489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0" kern="1200" spc="-20">
                          <a:solidFill>
                            <a:srgbClr val="BFBFBF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담당자</a:t>
                      </a:r>
                      <a:endParaRPr lang="ko-KR" altLang="en-US" sz="1000" b="0" kern="1200" spc="-20" dirty="0">
                        <a:solidFill>
                          <a:srgbClr val="BFBFBF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87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0000"/>
                      </a:schemeClr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spc="-20">
                          <a:solidFill>
                            <a:srgbClr val="BFBFBF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11</a:t>
                      </a:r>
                      <a:r>
                        <a:rPr lang="ko-KR" altLang="en-US" sz="1000" b="0" kern="1200" spc="-20">
                          <a:solidFill>
                            <a:srgbClr val="BFBFBF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주차</a:t>
                      </a:r>
                      <a:endParaRPr lang="ko-KR" altLang="en-US" sz="1000" b="0" kern="1200" spc="-20" dirty="0">
                        <a:solidFill>
                          <a:srgbClr val="BFBFBF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T="0" marB="0" anchor="ctr">
                    <a:lnL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87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000" b="0" kern="1200" spc="-20">
                          <a:solidFill>
                            <a:srgbClr val="BFBFBF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12</a:t>
                      </a:r>
                      <a:r>
                        <a:rPr lang="ko-KR" altLang="en-US" sz="1000" b="0" kern="1200" spc="-20">
                          <a:solidFill>
                            <a:srgbClr val="BFBFBF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주차</a:t>
                      </a:r>
                      <a:endParaRPr lang="ko-KR" altLang="en-US" sz="1000" b="0" kern="1200" spc="-20" dirty="0">
                        <a:solidFill>
                          <a:srgbClr val="BFBFBF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T="0" marB="0" anchor="ctr">
                    <a:lnL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87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7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kern="1200" spc="-20">
                          <a:solidFill>
                            <a:srgbClr val="BFBFBF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13</a:t>
                      </a:r>
                      <a:r>
                        <a:rPr lang="ko-KR" altLang="en-US" sz="1000" b="0" kern="1200" spc="-20">
                          <a:solidFill>
                            <a:srgbClr val="BFBFBF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주차</a:t>
                      </a:r>
                      <a:endParaRPr lang="ko-KR" altLang="en-US" sz="1000" b="0" kern="1200" spc="-20" dirty="0">
                        <a:solidFill>
                          <a:srgbClr val="BFBFBF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T="0" marB="0" anchor="ctr">
                    <a:lnL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87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000" b="0" kern="1200" spc="-20">
                          <a:solidFill>
                            <a:srgbClr val="BFBFBF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14</a:t>
                      </a:r>
                      <a:r>
                        <a:rPr lang="ko-KR" altLang="en-US" sz="1000" b="0" kern="1200" spc="-20">
                          <a:solidFill>
                            <a:srgbClr val="BFBFBF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주차</a:t>
                      </a:r>
                      <a:endParaRPr lang="ko-KR" altLang="en-US" sz="1000" b="0" kern="1200" spc="-20" dirty="0">
                        <a:solidFill>
                          <a:srgbClr val="BFBFBF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T="0" marB="0" anchor="ctr">
                    <a:lnL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FF87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3410">
                <a:tc row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spc="-20">
                          <a:solidFill>
                            <a:srgbClr val="FF873C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박현태</a:t>
                      </a:r>
                      <a:endParaRPr lang="en-US" altLang="ko-KR" sz="1000" b="1" spc="-20" dirty="0">
                        <a:solidFill>
                          <a:srgbClr val="FF873C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kern="1200" spc="-2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T="0" marB="0" anchor="ctr">
                    <a:lnL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kern="1200" spc="-2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T="0" marB="0" anchor="ctr">
                    <a:lnL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kern="1200" spc="-2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데이터 전처리</a:t>
                      </a:r>
                      <a:endParaRPr lang="ko-KR" altLang="en-US" sz="800" b="0" kern="1200" spc="-2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T="0" marB="0" anchor="ctr">
                    <a:lnL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kern="1200" spc="-2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T="0" marB="0" anchor="ctr">
                    <a:lnL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kern="1200" spc="-2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T="0" marB="0" anchor="ctr">
                    <a:lnL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kern="1200" spc="-2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T="0" marB="0" anchor="ctr">
                    <a:lnL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kern="1200" spc="-2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T="0" marB="0" anchor="ctr">
                    <a:lnL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gridSpan="7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kern="1200" spc="-2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데이터 분석</a:t>
                      </a:r>
                      <a:endParaRPr lang="ko-KR" altLang="en-US" sz="800" b="0" kern="1200" spc="-2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T="0" marB="0" anchor="ctr">
                    <a:lnL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b="0" kern="1200" spc="-2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T="0" marB="0" anchor="ctr">
                    <a:lnL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b="0" kern="1200" spc="-2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T="0" marB="0" anchor="ctr">
                    <a:lnL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b="0" kern="1200" spc="-2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T="0" marB="0" anchor="ctr">
                    <a:lnL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b="0" kern="1200" spc="-2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T="0" marB="0" anchor="ctr">
                    <a:lnL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b="0" kern="1200" spc="-2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T="0" marB="0" anchor="ctr">
                    <a:lnL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b="0" kern="1200" spc="-2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T="0" marB="0" anchor="ctr">
                    <a:lnL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kern="1200" spc="-2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데이터 시각화</a:t>
                      </a:r>
                      <a:endParaRPr lang="ko-KR" altLang="en-US" sz="800" b="0" kern="1200" spc="-2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T="0" marB="0" anchor="ctr">
                    <a:lnL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7C3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b="0" kern="1200" spc="-2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T="0" marB="0" anchor="ctr">
                    <a:lnL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b="0" kern="1200" spc="-2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T="0" marB="0" anchor="ctr">
                    <a:lnL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b="0" kern="1200" spc="-2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T="0" marB="0" anchor="ctr">
                    <a:lnL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kern="1200" spc="-2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발표자료 검수</a:t>
                      </a:r>
                      <a:endParaRPr lang="ko-KR" altLang="en-US" sz="800" b="0" kern="1200" spc="-2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T="0" marB="0" anchor="ctr">
                    <a:lnL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b="0" kern="1200" spc="-2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T="0" marB="0" anchor="ctr">
                    <a:lnL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b="0" kern="1200" spc="-2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T="0" marB="0" anchor="ctr">
                    <a:lnL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b="0" kern="1200" spc="-2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T="0" marB="0" anchor="ctr">
                    <a:lnL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b="0" kern="1200" spc="-2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T="0" marB="0" anchor="ctr">
                    <a:lnL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kern="1200" spc="-2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T="0" marB="0" anchor="ctr">
                    <a:lnL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kern="1200" spc="-2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T="0" marB="0" anchor="ctr">
                    <a:lnL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kern="1200" spc="-2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T="0" marB="0" anchor="ctr">
                    <a:lnL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kern="1200" spc="-2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T="0" marB="0" anchor="ctr">
                    <a:lnL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kern="1200" spc="-2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T="0" marB="0" anchor="ctr">
                    <a:lnL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3410">
                <a:tc v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spc="-20" dirty="0">
                        <a:solidFill>
                          <a:srgbClr val="FF873C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>
                    <a:lnL w="12700" cmpd="sng">
                      <a:noFill/>
                    </a:lnL>
                    <a:lnR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kern="1200" spc="-2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T="0" marB="0" anchor="ctr">
                    <a:lnL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kern="1200" spc="-2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T="0" marB="0" anchor="ctr">
                    <a:lnL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kern="1200" spc="-2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T="0" marB="0" anchor="ctr">
                    <a:lnL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kern="1200" spc="-2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T="0" marB="0" anchor="ctr">
                    <a:lnL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kern="1200" spc="-2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T="0" marB="0" anchor="ctr">
                    <a:lnL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kern="1200" spc="-2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T="0" marB="0" anchor="ctr">
                    <a:lnL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kern="1200" spc="-2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T="0" marB="0" anchor="ctr">
                    <a:lnL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kern="1200" spc="-2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T="0" marB="0" anchor="ctr">
                    <a:lnL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kern="1200" spc="-2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T="0" marB="0" anchor="ctr">
                    <a:lnL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kern="1200" spc="-2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T="0" marB="0" anchor="ctr">
                    <a:lnL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kern="1200" spc="-2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주석 상세화</a:t>
                      </a:r>
                      <a:endParaRPr lang="ko-KR" altLang="en-US" sz="800" b="0" kern="1200" spc="-2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T="0" marB="0" anchor="ctr">
                    <a:lnL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b="0" kern="1200" spc="-2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T="0" marB="0" anchor="ctr">
                    <a:lnL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b="0" kern="1200" spc="-2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T="0" marB="0" anchor="ctr">
                    <a:lnL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b="0" kern="1200" spc="-2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T="0" marB="0" anchor="ctr">
                    <a:lnL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b="0" kern="1200" spc="-2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T="0" marB="0" anchor="ctr">
                    <a:lnL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kern="1200" spc="-2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T="0" marB="0" anchor="ctr">
                    <a:lnL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kern="1200" spc="-2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T="0" marB="0" anchor="ctr">
                    <a:lnL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kern="1200" spc="-2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T="0" marB="0" anchor="ctr">
                    <a:lnL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kern="1200" spc="-2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T="0" marB="0" anchor="ctr">
                    <a:lnL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kern="1200" spc="-2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T="0" marB="0" anchor="ctr">
                    <a:lnL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kern="1200" spc="-2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T="0" marB="0" anchor="ctr">
                    <a:lnL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kern="1200" spc="-2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T="0" marB="0" anchor="ctr">
                    <a:lnL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kern="1200" spc="-2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T="0" marB="0" anchor="ctr">
                    <a:lnL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kern="1200" spc="-2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T="0" marB="0" anchor="ctr">
                    <a:lnL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kern="1200" spc="-2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T="0" marB="0" anchor="ctr">
                    <a:lnL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kern="1200" spc="-2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T="0" marB="0" anchor="ctr">
                    <a:lnL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kern="1200" spc="-2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T="0" marB="0" anchor="ctr">
                    <a:lnL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kern="1200" spc="-2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T="0" marB="0" anchor="ctr">
                    <a:lnL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9977879"/>
                  </a:ext>
                </a:extLst>
              </a:tr>
              <a:tr h="223410">
                <a:tc row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spc="-20">
                          <a:solidFill>
                            <a:srgbClr val="FF873C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윤영균</a:t>
                      </a:r>
                      <a:endParaRPr lang="en-US" altLang="ko-KR" sz="1000" b="1" spc="-20" dirty="0">
                        <a:solidFill>
                          <a:srgbClr val="FF873C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kern="1200" spc="-2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T="0" marB="0" anchor="ctr">
                    <a:lnL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kern="1200" spc="-2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T="0" marB="0" anchor="ctr">
                    <a:lnL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kern="1200" spc="-2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T="0" marB="0" anchor="ctr">
                    <a:lnL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kern="1200" spc="-2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T="0" marB="0" anchor="ctr">
                    <a:lnL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kern="1200" spc="-2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T="0" marB="0" anchor="ctr">
                    <a:lnL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kern="1200" spc="-2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T="0" marB="0" anchor="ctr">
                    <a:lnL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kern="1200" spc="-2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T="0" marB="0" anchor="ctr">
                    <a:lnL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kern="1200" spc="-2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T="0" marB="0" anchor="ctr">
                    <a:lnL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kern="1200" spc="-2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T="0" marB="0" anchor="ctr">
                    <a:lnL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kern="1200" spc="-2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PPT </a:t>
                      </a:r>
                      <a:r>
                        <a:rPr lang="ko-KR" altLang="en-US" sz="800" b="0" kern="1200" spc="-2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초안</a:t>
                      </a:r>
                      <a:endParaRPr lang="ko-KR" altLang="en-US" sz="800" b="0" kern="1200" spc="-2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T="0" marB="0" anchor="ctr">
                    <a:lnL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b="0" kern="1200" spc="-2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T="0" marB="0" anchor="ctr">
                    <a:lnL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b="0" kern="1200" spc="-2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T="0" marB="0" anchor="ctr">
                    <a:lnL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b="0" kern="1200" spc="-2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T="0" marB="0" anchor="ctr">
                    <a:lnL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b="0" kern="1200" spc="-2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T="0" marB="0" anchor="ctr">
                    <a:lnL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kern="1200" spc="-2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T="0" marB="0" anchor="ctr">
                    <a:lnL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kern="1200" spc="-2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T="0" marB="0" anchor="ctr">
                    <a:lnL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kern="1200" spc="-2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T="0" marB="0" anchor="ctr">
                    <a:lnL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kern="1200" spc="-2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PPT</a:t>
                      </a:r>
                      <a:r>
                        <a:rPr lang="ko-KR" altLang="en-US" sz="800" b="0" kern="1200" spc="-2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최종안</a:t>
                      </a:r>
                      <a:endParaRPr lang="ko-KR" altLang="en-US" sz="800" b="0" kern="1200" spc="-2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T="0" marB="0" anchor="ctr">
                    <a:lnL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b="0" kern="1200" spc="-2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T="0" marB="0" anchor="ctr">
                    <a:lnL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b="0" kern="1200" spc="-2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T="0" marB="0" anchor="ctr">
                    <a:lnL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b="0" kern="1200" spc="-2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T="0" marB="0" anchor="ctr">
                    <a:lnL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kern="1200" spc="-2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발표</a:t>
                      </a:r>
                      <a:endParaRPr lang="ko-KR" altLang="en-US" sz="800" b="0" kern="1200" spc="-2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T="0" marB="0" anchor="ctr">
                    <a:lnL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b="0" kern="1200" spc="-2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T="0" marB="0" anchor="ctr">
                    <a:lnL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kern="1200" spc="-2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T="0" marB="0" anchor="ctr">
                    <a:lnL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kern="1200" spc="-2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T="0" marB="0" anchor="ctr">
                    <a:lnL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kern="1200" spc="-2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T="0" marB="0" anchor="ctr">
                    <a:lnL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kern="1200" spc="-2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T="0" marB="0" anchor="ctr">
                    <a:lnL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kern="1200" spc="-2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T="0" marB="0" anchor="ctr">
                    <a:lnL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5780961"/>
                  </a:ext>
                </a:extLst>
              </a:tr>
              <a:tr h="223410">
                <a:tc v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spc="-20" dirty="0">
                        <a:solidFill>
                          <a:srgbClr val="FF873C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>
                    <a:lnL w="12700" cmpd="sng">
                      <a:noFill/>
                    </a:lnL>
                    <a:lnR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kern="1200" spc="-2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T="0" marB="0" anchor="ctr">
                    <a:lnL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kern="1200" spc="-2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T="0" marB="0" anchor="ctr">
                    <a:lnL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kern="1200" spc="-2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T="0" marB="0" anchor="ctr">
                    <a:lnL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kern="1200" spc="-2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T="0" marB="0" anchor="ctr">
                    <a:lnL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kern="1200" spc="-2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T="0" marB="0" anchor="ctr">
                    <a:lnL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kern="1200" spc="-2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주석상세화</a:t>
                      </a:r>
                      <a:endParaRPr lang="ko-KR" altLang="en-US" sz="800" b="0" kern="1200" spc="-2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T="0" marB="0" anchor="ctr">
                    <a:lnL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b="0" kern="1200" spc="-2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T="0" marB="0" anchor="ctr">
                    <a:lnL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b="0" kern="1200" spc="-2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T="0" marB="0" anchor="ctr">
                    <a:lnL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b="0" kern="1200" spc="-2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T="0" marB="0" anchor="ctr">
                    <a:lnL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b="0" kern="1200" spc="-2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T="0" marB="0" anchor="ctr">
                    <a:lnL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kern="1200" spc="-2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T="0" marB="0" anchor="ctr">
                    <a:lnL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kern="1200" spc="-2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T="0" marB="0" anchor="ctr">
                    <a:lnL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kern="1200" spc="-2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T="0" marB="0" anchor="ctr">
                    <a:lnL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kern="1200" spc="-2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T="0" marB="0" anchor="ctr">
                    <a:lnL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 gridSpan="7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kern="1200" spc="-2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주석상세화</a:t>
                      </a:r>
                      <a:endParaRPr lang="ko-KR" altLang="en-US" sz="800" b="0" kern="1200" spc="-2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T="0" marB="0" anchor="ctr">
                    <a:lnL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b="0" kern="1200" spc="-2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T="0" marB="0" anchor="ctr">
                    <a:lnL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b="0" kern="1200" spc="-2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T="0" marB="0" anchor="ctr">
                    <a:lnL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b="0" kern="1200" spc="-2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T="0" marB="0" anchor="ctr">
                    <a:lnL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b="0" kern="1200" spc="-2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T="0" marB="0" anchor="ctr">
                    <a:lnL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b="0" kern="1200" spc="-2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T="0" marB="0" anchor="ctr">
                    <a:lnL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b="0" kern="1200" spc="-2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T="0" marB="0" anchor="ctr">
                    <a:lnL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kern="1200" spc="-2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T="0" marB="0" anchor="ctr">
                    <a:lnL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kern="1200" spc="-2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T="0" marB="0" anchor="ctr">
                    <a:lnL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kern="1200" spc="-2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T="0" marB="0" anchor="ctr">
                    <a:lnL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kern="1200" spc="-2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T="0" marB="0" anchor="ctr">
                    <a:lnL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kern="1200" spc="-2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T="0" marB="0" anchor="ctr">
                    <a:lnL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kern="1200" spc="-2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T="0" marB="0" anchor="ctr">
                    <a:lnL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kern="1200" spc="-2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T="0" marB="0" anchor="ctr">
                    <a:lnL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9932507"/>
                  </a:ext>
                </a:extLst>
              </a:tr>
              <a:tr h="223410">
                <a:tc row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spc="-20">
                          <a:solidFill>
                            <a:srgbClr val="FF873C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이동학</a:t>
                      </a:r>
                      <a:endParaRPr lang="en-US" altLang="ko-KR" sz="1000" b="1" spc="-20" dirty="0">
                        <a:solidFill>
                          <a:srgbClr val="FF873C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kern="1200" spc="-2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데이터 클린징</a:t>
                      </a:r>
                      <a:endParaRPr lang="ko-KR" altLang="en-US" sz="800" b="0" kern="1200" spc="-2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T="0" marB="0" anchor="ctr">
                    <a:lnL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b="0" kern="1200" spc="-2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T="0" marB="0" anchor="ctr">
                    <a:lnL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b="0" kern="1200" spc="-2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T="0" marB="0" anchor="ctr">
                    <a:lnL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b="0" kern="1200" spc="-2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T="0" marB="0" anchor="ctr">
                    <a:lnL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b="0" kern="1200" spc="-2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T="0" marB="0" anchor="ctr">
                    <a:lnL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kern="1200" spc="-2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데이터전처리</a:t>
                      </a:r>
                      <a:endParaRPr lang="ko-KR" altLang="en-US" sz="800" b="0" kern="1200" spc="-2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T="0" marB="0" anchor="ctr">
                    <a:lnL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b="0" kern="1200" spc="-2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T="0" marB="0" anchor="ctr">
                    <a:lnL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kern="1200" spc="-2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데이터전처리</a:t>
                      </a:r>
                      <a:endParaRPr lang="ko-KR" altLang="en-US" sz="800" b="0" kern="1200" spc="-2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T="0" marB="0" anchor="ctr">
                    <a:lnL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b="0" kern="1200" spc="-2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T="0" marB="0" anchor="ctr">
                    <a:lnL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b="0" kern="1200" spc="-2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T="0" marB="0" anchor="ctr">
                    <a:lnL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kern="1200" spc="-2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T="0" marB="0" anchor="ctr">
                    <a:lnL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kern="1200" spc="-2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T="0" marB="0" anchor="ctr">
                    <a:lnL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kern="1200" spc="-2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T="0" marB="0" anchor="ctr">
                    <a:lnL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kern="1200" spc="-2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T="0" marB="0" anchor="ctr">
                    <a:lnL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kern="1200" spc="-2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T="0" marB="0" anchor="ctr">
                    <a:lnL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kern="1200" spc="-2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T="0" marB="0" anchor="ctr">
                    <a:lnL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kern="1200" spc="-2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T="0" marB="0" anchor="ctr">
                    <a:lnL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kern="1200" spc="-2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T="0" marB="0" anchor="ctr">
                    <a:lnL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kern="1200" spc="-2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발표자료 검수</a:t>
                      </a:r>
                      <a:endParaRPr lang="ko-KR" altLang="en-US" sz="800" b="0" kern="1200" spc="-2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T="0" marB="0" anchor="ctr">
                    <a:lnL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b="0" kern="1200" spc="-2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T="0" marB="0" anchor="ctr">
                    <a:lnL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b="0" kern="1200" spc="-2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T="0" marB="0" anchor="ctr">
                    <a:lnL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b="0" kern="1200" spc="-2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T="0" marB="0" anchor="ctr">
                    <a:lnL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b="0" kern="1200" spc="-2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T="0" marB="0" anchor="ctr">
                    <a:lnL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kern="1200" spc="-2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T="0" marB="0" anchor="ctr">
                    <a:lnL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kern="1200" spc="-2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T="0" marB="0" anchor="ctr">
                    <a:lnL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kern="1200" spc="-2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T="0" marB="0" anchor="ctr">
                    <a:lnL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kern="1200" spc="-2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T="0" marB="0" anchor="ctr">
                    <a:lnL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kern="1200" spc="-2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T="0" marB="0" anchor="ctr">
                    <a:lnL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365778"/>
                  </a:ext>
                </a:extLst>
              </a:tr>
              <a:tr h="223410">
                <a:tc v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spc="-20" dirty="0">
                        <a:solidFill>
                          <a:srgbClr val="FF873C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>
                    <a:lnL w="12700" cmpd="sng">
                      <a:noFill/>
                    </a:lnL>
                    <a:lnR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kern="1200" spc="-2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T="0" marB="0" anchor="ctr">
                    <a:lnL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kern="1200" spc="-2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T="0" marB="0" anchor="ctr">
                    <a:lnL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kern="1200" spc="-2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T="0" marB="0" anchor="ctr">
                    <a:lnL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kern="1200" spc="-2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T="0" marB="0" anchor="ctr">
                    <a:lnL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kern="1200" spc="-2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T="0" marB="0" anchor="ctr">
                    <a:lnL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kern="1200" spc="-2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T="0" marB="0" anchor="ctr">
                    <a:lnL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kern="1200" spc="-2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주석상세화</a:t>
                      </a:r>
                      <a:endParaRPr lang="ko-KR" altLang="en-US" sz="800" b="0" kern="1200" spc="-2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T="0" marB="0" anchor="ctr">
                    <a:lnL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b="0" kern="1200" spc="-2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T="0" marB="0" anchor="ctr">
                    <a:lnL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b="0" kern="1200" spc="-2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T="0" marB="0" anchor="ctr">
                    <a:lnL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b="0" kern="1200" spc="-2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T="0" marB="0" anchor="ctr">
                    <a:lnL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kern="1200" spc="-2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T="0" marB="0" anchor="ctr">
                    <a:lnL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kern="1200" spc="-2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T="0" marB="0" anchor="ctr">
                    <a:lnL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kern="1200" spc="-2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PPT</a:t>
                      </a:r>
                      <a:r>
                        <a:rPr lang="ko-KR" altLang="en-US" sz="800" b="0" kern="1200" spc="-2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초안 검수</a:t>
                      </a:r>
                      <a:endParaRPr lang="ko-KR" altLang="en-US" sz="800" b="0" kern="1200" spc="-2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T="0" marB="0" anchor="ctr">
                    <a:lnL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b="0" kern="1200" spc="-2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T="0" marB="0" anchor="ctr">
                    <a:lnL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b="0" kern="1200" spc="-2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T="0" marB="0" anchor="ctr">
                    <a:lnL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b="0" kern="1200" spc="-2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T="0" marB="0" anchor="ctr">
                    <a:lnL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b="0" kern="1200" spc="-2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T="0" marB="0" anchor="ctr">
                    <a:lnL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kern="1200" spc="-2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T="0" marB="0" anchor="ctr">
                    <a:lnL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kern="1200" spc="-2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T="0" marB="0" anchor="ctr">
                    <a:lnL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kern="1200" spc="-2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T="0" marB="0" anchor="ctr">
                    <a:lnL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kern="1200" spc="-2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T="0" marB="0" anchor="ctr">
                    <a:lnL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kern="1200" spc="-2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T="0" marB="0" anchor="ctr">
                    <a:lnL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kern="1200" spc="-2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T="0" marB="0" anchor="ctr">
                    <a:lnL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kern="1200" spc="-2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T="0" marB="0" anchor="ctr">
                    <a:lnL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kern="1200" spc="-2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T="0" marB="0" anchor="ctr">
                    <a:lnL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kern="1200" spc="-2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T="0" marB="0" anchor="ctr">
                    <a:lnL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kern="1200" spc="-2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T="0" marB="0" anchor="ctr">
                    <a:lnL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kern="1200" spc="-2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T="0" marB="0" anchor="ctr">
                    <a:lnL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5648906"/>
                  </a:ext>
                </a:extLst>
              </a:tr>
              <a:tr h="223410">
                <a:tc row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spc="-20">
                          <a:solidFill>
                            <a:srgbClr val="FF873C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이준회</a:t>
                      </a:r>
                      <a:endParaRPr lang="en-US" altLang="ko-KR" sz="1000" b="1" spc="-20" dirty="0">
                        <a:solidFill>
                          <a:srgbClr val="FF873C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kern="1200" spc="-2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T="0" marB="0" anchor="ctr">
                    <a:lnL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kern="1200" spc="-2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T="0" marB="0" anchor="ctr">
                    <a:lnL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kern="1200" spc="-2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T="0" marB="0" anchor="ctr">
                    <a:lnL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kern="1200" spc="-2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T="0" marB="0" anchor="ctr">
                    <a:lnL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kern="1200" spc="-2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데이터 전처리</a:t>
                      </a:r>
                      <a:endParaRPr lang="ko-KR" altLang="en-US" sz="800" b="0" kern="1200" spc="-2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T="0" marB="0" anchor="ctr">
                    <a:lnL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b="0" kern="1200" spc="-2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T="0" marB="0" anchor="ctr">
                    <a:lnL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b="0" kern="1200" spc="-2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T="0" marB="0" anchor="ctr">
                    <a:lnL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b="0" kern="1200" spc="-2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T="0" marB="0" anchor="ctr">
                    <a:lnL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b="0" kern="1200" spc="-2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T="0" marB="0" anchor="ctr">
                    <a:lnL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b="0" kern="1200" spc="-2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T="0" marB="0" anchor="ctr">
                    <a:lnL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kern="1200" spc="-2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T="0" marB="0" anchor="ctr">
                    <a:lnL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kern="1200" spc="-2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T="0" marB="0" anchor="ctr">
                    <a:lnL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kern="1200" spc="-2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T="0" marB="0" anchor="ctr">
                    <a:lnL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kern="1200" spc="-2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T="0" marB="0" anchor="ctr">
                    <a:lnL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kern="1200" spc="-2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발표준비 초안</a:t>
                      </a:r>
                      <a:endParaRPr lang="ko-KR" altLang="en-US" sz="800" b="0" kern="1200" spc="-2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T="0" marB="0" anchor="ctr">
                    <a:lnL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b="0" kern="1200" spc="-2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T="0" marB="0" anchor="ctr">
                    <a:lnL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b="0" kern="1200" spc="-2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T="0" marB="0" anchor="ctr">
                    <a:lnL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b="0" kern="1200" spc="-2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T="0" marB="0" anchor="ctr">
                    <a:lnL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b="0" kern="1200" spc="-2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T="0" marB="0" anchor="ctr">
                    <a:lnL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kern="1200" spc="-2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T="0" marB="0" anchor="ctr">
                    <a:lnL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kern="1200" spc="-2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T="0" marB="0" anchor="ctr">
                    <a:lnL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kern="1200" spc="-2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T="0" marB="0" anchor="ctr">
                    <a:lnL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kern="1200" spc="-2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T="0" marB="0" anchor="ctr">
                    <a:lnL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kern="1200" spc="-2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T="0" marB="0" anchor="ctr">
                    <a:lnL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kern="1200" spc="-2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T="0" marB="0" anchor="ctr">
                    <a:lnL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kern="1200" spc="-2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T="0" marB="0" anchor="ctr">
                    <a:lnL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kern="1200" spc="-2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T="0" marB="0" anchor="ctr">
                    <a:lnL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kern="1200" spc="-2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T="0" marB="0" anchor="ctr">
                    <a:lnL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9698014"/>
                  </a:ext>
                </a:extLst>
              </a:tr>
              <a:tr h="223410">
                <a:tc v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spc="-20" dirty="0">
                        <a:solidFill>
                          <a:srgbClr val="FF873C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>
                    <a:lnL w="12700" cmpd="sng">
                      <a:noFill/>
                    </a:lnL>
                    <a:lnR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kern="1200" spc="-2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T="0" marB="0" anchor="ctr">
                    <a:lnL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kern="1200" spc="-2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T="0" marB="0" anchor="ctr">
                    <a:lnL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kern="1200" spc="-2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T="0" marB="0" anchor="ctr">
                    <a:lnL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kern="1200" spc="-2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T="0" marB="0" anchor="ctr">
                    <a:lnL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kern="1200" spc="-2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T="0" marB="0" anchor="ctr">
                    <a:lnL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 gridSpan="9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kern="1200" spc="-2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데이터 분석 보조</a:t>
                      </a:r>
                      <a:endParaRPr lang="ko-KR" altLang="en-US" sz="800" b="0" kern="1200" spc="-2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T="0" marB="0" anchor="ctr">
                    <a:lnL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b="0" kern="1200" spc="-2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T="0" marB="0" anchor="ctr">
                    <a:lnL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b="0" kern="1200" spc="-2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T="0" marB="0" anchor="ctr">
                    <a:lnL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b="0" kern="1200" spc="-2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T="0" marB="0" anchor="ctr">
                    <a:lnL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b="0" kern="1200" spc="-2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T="0" marB="0" anchor="ctr">
                    <a:lnL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b="0" kern="1200" spc="-2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T="0" marB="0" anchor="ctr">
                    <a:lnL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b="0" kern="1200" spc="-2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T="0" marB="0" anchor="ctr">
                    <a:lnL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b="0" kern="1200" spc="-2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T="0" marB="0" anchor="ctr">
                    <a:lnL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b="0" kern="1200" spc="-2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T="0" marB="0" anchor="ctr">
                    <a:lnL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kern="1200" spc="-2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T="0" marB="0" anchor="ctr">
                    <a:lnL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kern="1200" spc="-2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T="0" marB="0" anchor="ctr">
                    <a:lnL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kern="1200" spc="-2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T="0" marB="0" anchor="ctr">
                    <a:lnL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kern="1200" spc="-2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T="0" marB="0" anchor="ctr">
                    <a:lnL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kern="1200" spc="-2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T="0" marB="0" anchor="ctr">
                    <a:lnL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kern="1200" spc="-2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T="0" marB="0" anchor="ctr">
                    <a:lnL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kern="1200" spc="-2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T="0" marB="0" anchor="ctr">
                    <a:lnL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kern="1200" spc="-2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T="0" marB="0" anchor="ctr">
                    <a:lnL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kern="1200" spc="-2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T="0" marB="0" anchor="ctr">
                    <a:lnL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kern="1200" spc="-2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T="0" marB="0" anchor="ctr">
                    <a:lnL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kern="1200" spc="-2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T="0" marB="0" anchor="ctr">
                    <a:lnL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kern="1200" spc="-2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T="0" marB="0" anchor="ctr">
                    <a:lnL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kern="1200" spc="-2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T="0" marB="0" anchor="ctr">
                    <a:lnL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kern="1200" spc="-2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T="0" marB="0" anchor="ctr">
                    <a:lnL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rgbClr val="7F7F7F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9020167"/>
                  </a:ext>
                </a:extLst>
              </a:tr>
            </a:tbl>
          </a:graphicData>
        </a:graphic>
      </p:graphicFrame>
      <p:sp>
        <p:nvSpPr>
          <p:cNvPr id="11" name="제목 9">
            <a:extLst>
              <a:ext uri="{FF2B5EF4-FFF2-40B4-BE49-F238E27FC236}">
                <a16:creationId xmlns:a16="http://schemas.microsoft.com/office/drawing/2014/main" id="{DFD684D8-35C6-4468-8E6D-2E5FFA85B286}"/>
              </a:ext>
            </a:extLst>
          </p:cNvPr>
          <p:cNvSpPr txBox="1">
            <a:spLocks/>
          </p:cNvSpPr>
          <p:nvPr/>
        </p:nvSpPr>
        <p:spPr>
          <a:xfrm>
            <a:off x="3791744" y="1763291"/>
            <a:ext cx="4176464" cy="130566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marL="342900" indent="-3429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600" b="1" spc="-100">
                <a:cs typeface="Malgun Gothic Semilight" panose="020B0502040204020203" pitchFamily="50" charset="-127"/>
              </a:rPr>
              <a:t>박현태 </a:t>
            </a:r>
            <a:r>
              <a:rPr lang="en-US" altLang="ko-KR" sz="1600" b="1" spc="-100">
                <a:solidFill>
                  <a:srgbClr val="FF873C"/>
                </a:solidFill>
                <a:cs typeface="Malgun Gothic Semilight" panose="020B0502040204020203" pitchFamily="50" charset="-127"/>
              </a:rPr>
              <a:t>2014</a:t>
            </a:r>
            <a:r>
              <a:rPr lang="en-US" altLang="ko-KR" sz="1600" b="1" spc="-100">
                <a:solidFill>
                  <a:srgbClr val="BFBFBF"/>
                </a:solidFill>
                <a:cs typeface="Malgun Gothic Semilight" panose="020B0502040204020203" pitchFamily="50" charset="-127"/>
              </a:rPr>
              <a:t>33268 </a:t>
            </a:r>
            <a:r>
              <a:rPr lang="ko-KR" altLang="en-US" sz="1600" b="1" spc="-100">
                <a:solidFill>
                  <a:srgbClr val="BFBFBF"/>
                </a:solidFill>
                <a:cs typeface="Malgun Gothic Semilight" panose="020B0502040204020203" pitchFamily="50" charset="-127"/>
              </a:rPr>
              <a:t>산업경영공학과</a:t>
            </a:r>
            <a:endParaRPr lang="en-US" altLang="ko-KR" sz="1600" b="1" spc="-100">
              <a:solidFill>
                <a:srgbClr val="BFBFBF"/>
              </a:solidFill>
              <a:cs typeface="Malgun Gothic Semilight" panose="020B0502040204020203" pitchFamily="50" charset="-127"/>
            </a:endParaRPr>
          </a:p>
          <a:p>
            <a:pPr marL="342900" indent="-3429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600" b="1" spc="-100">
                <a:cs typeface="Malgun Gothic Semilight" panose="020B0502040204020203" pitchFamily="50" charset="-127"/>
              </a:rPr>
              <a:t>윤영균 </a:t>
            </a:r>
            <a:r>
              <a:rPr lang="en-US" altLang="ko-KR" sz="1600" b="1" spc="-100">
                <a:solidFill>
                  <a:srgbClr val="FF873C"/>
                </a:solidFill>
                <a:cs typeface="Malgun Gothic Semilight" panose="020B0502040204020203" pitchFamily="50" charset="-127"/>
              </a:rPr>
              <a:t>2015</a:t>
            </a:r>
            <a:r>
              <a:rPr lang="en-US" altLang="ko-KR" sz="1600" b="1" spc="-100">
                <a:solidFill>
                  <a:srgbClr val="BFBFBF"/>
                </a:solidFill>
                <a:cs typeface="Malgun Gothic Semilight" panose="020B0502040204020203" pitchFamily="50" charset="-127"/>
              </a:rPr>
              <a:t>31269 </a:t>
            </a:r>
            <a:r>
              <a:rPr lang="ko-KR" altLang="en-US" sz="1600" b="1" spc="-100">
                <a:solidFill>
                  <a:srgbClr val="BFBFBF"/>
                </a:solidFill>
                <a:cs typeface="Malgun Gothic Semilight" panose="020B0502040204020203" pitchFamily="50" charset="-127"/>
              </a:rPr>
              <a:t>경영학트랙</a:t>
            </a:r>
            <a:r>
              <a:rPr lang="en-US" altLang="ko-KR" sz="1600" b="1" spc="-100">
                <a:solidFill>
                  <a:srgbClr val="BFBFBF"/>
                </a:solidFill>
                <a:cs typeface="Malgun Gothic Semilight" panose="020B0502040204020203" pitchFamily="50" charset="-127"/>
              </a:rPr>
              <a:t>(</a:t>
            </a:r>
            <a:r>
              <a:rPr lang="ko-KR" altLang="en-US" sz="1600" b="1" spc="-100">
                <a:solidFill>
                  <a:srgbClr val="BFBFBF"/>
                </a:solidFill>
                <a:cs typeface="Malgun Gothic Semilight" panose="020B0502040204020203" pitchFamily="50" charset="-127"/>
              </a:rPr>
              <a:t>야</a:t>
            </a:r>
            <a:r>
              <a:rPr lang="en-US" altLang="ko-KR" sz="1600" b="1" spc="-100">
                <a:solidFill>
                  <a:srgbClr val="BFBFBF"/>
                </a:solidFill>
                <a:cs typeface="Malgun Gothic Semilight" panose="020B0502040204020203" pitchFamily="50" charset="-127"/>
              </a:rPr>
              <a:t>)</a:t>
            </a:r>
          </a:p>
          <a:p>
            <a:pPr marL="342900" indent="-3429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600" b="1" spc="-100">
                <a:cs typeface="Malgun Gothic Semilight" panose="020B0502040204020203" pitchFamily="50" charset="-127"/>
              </a:rPr>
              <a:t>이동학 </a:t>
            </a:r>
            <a:r>
              <a:rPr lang="en-US" altLang="ko-KR" sz="1600" b="1" spc="-100">
                <a:solidFill>
                  <a:srgbClr val="FF873C"/>
                </a:solidFill>
                <a:cs typeface="Malgun Gothic Semilight" panose="020B0502040204020203" pitchFamily="50" charset="-127"/>
              </a:rPr>
              <a:t>2015</a:t>
            </a:r>
            <a:r>
              <a:rPr lang="en-US" altLang="ko-KR" sz="1600" b="1" spc="-100">
                <a:solidFill>
                  <a:srgbClr val="BFBFBF"/>
                </a:solidFill>
                <a:cs typeface="Malgun Gothic Semilight" panose="020B0502040204020203" pitchFamily="50" charset="-127"/>
              </a:rPr>
              <a:t>34347 </a:t>
            </a:r>
            <a:r>
              <a:rPr lang="ko-KR" altLang="en-US" sz="1600" b="1" spc="-100">
                <a:solidFill>
                  <a:srgbClr val="BFBFBF"/>
                </a:solidFill>
                <a:cs typeface="Malgun Gothic Semilight" panose="020B0502040204020203" pitchFamily="50" charset="-127"/>
              </a:rPr>
              <a:t>패션디자인학과</a:t>
            </a:r>
            <a:endParaRPr lang="en-US" altLang="ko-KR" sz="1600" b="1" spc="-100">
              <a:solidFill>
                <a:srgbClr val="BFBFBF"/>
              </a:solidFill>
              <a:cs typeface="Malgun Gothic Semilight" panose="020B0502040204020203" pitchFamily="50" charset="-127"/>
            </a:endParaRPr>
          </a:p>
          <a:p>
            <a:pPr marL="342900" indent="-3429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600" b="1" spc="-100">
                <a:cs typeface="Malgun Gothic Semilight" panose="020B0502040204020203" pitchFamily="50" charset="-127"/>
              </a:rPr>
              <a:t>이준회 </a:t>
            </a:r>
            <a:r>
              <a:rPr lang="en-US" altLang="ko-KR" sz="1600" b="1" spc="-100">
                <a:solidFill>
                  <a:srgbClr val="FF873C"/>
                </a:solidFill>
                <a:cs typeface="Malgun Gothic Semilight" panose="020B0502040204020203" pitchFamily="50" charset="-127"/>
              </a:rPr>
              <a:t>2016</a:t>
            </a:r>
            <a:r>
              <a:rPr lang="en-US" altLang="ko-KR" sz="1600" b="1" spc="-100">
                <a:solidFill>
                  <a:srgbClr val="BFBFBF"/>
                </a:solidFill>
                <a:cs typeface="Malgun Gothic Semilight" panose="020B0502040204020203" pitchFamily="50" charset="-127"/>
              </a:rPr>
              <a:t>34961 </a:t>
            </a:r>
            <a:r>
              <a:rPr lang="ko-KR" altLang="en-US" sz="1600" b="1" spc="-100">
                <a:solidFill>
                  <a:srgbClr val="BFBFBF"/>
                </a:solidFill>
                <a:cs typeface="Malgun Gothic Semilight" panose="020B0502040204020203" pitchFamily="50" charset="-127"/>
              </a:rPr>
              <a:t>산업경영공학과</a:t>
            </a:r>
            <a:endParaRPr lang="en-US" altLang="ko-KR" sz="1600" b="1" spc="-100">
              <a:solidFill>
                <a:srgbClr val="BFBFBF"/>
              </a:solidFill>
              <a:cs typeface="Malgun Gothic Semilight" panose="020B0502040204020203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BA5A4E5-9442-46D3-8975-D4605B138FE1}"/>
              </a:ext>
            </a:extLst>
          </p:cNvPr>
          <p:cNvSpPr/>
          <p:nvPr/>
        </p:nvSpPr>
        <p:spPr>
          <a:xfrm>
            <a:off x="1955799" y="441829"/>
            <a:ext cx="1763713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200" b="1">
                <a:solidFill>
                  <a:srgbClr val="FF873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sz="2200" b="1">
                <a:solidFill>
                  <a:srgbClr val="FF873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서론</a:t>
            </a:r>
            <a:endParaRPr lang="ko-KR" altLang="en-US" sz="2200" b="1" dirty="0">
              <a:solidFill>
                <a:srgbClr val="FF873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A943EF84-43FD-4A1C-AB52-E44E9E832E0D}"/>
              </a:ext>
            </a:extLst>
          </p:cNvPr>
          <p:cNvCxnSpPr/>
          <p:nvPr/>
        </p:nvCxnSpPr>
        <p:spPr>
          <a:xfrm rot="10800000">
            <a:off x="1955800" y="368659"/>
            <a:ext cx="1357314" cy="0"/>
          </a:xfrm>
          <a:prstGeom prst="line">
            <a:avLst/>
          </a:prstGeom>
          <a:ln w="381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3C6447A8-80B0-40B0-94D1-3E8EA71FE87E}"/>
              </a:ext>
            </a:extLst>
          </p:cNvPr>
          <p:cNvCxnSpPr/>
          <p:nvPr/>
        </p:nvCxnSpPr>
        <p:spPr>
          <a:xfrm rot="10800000">
            <a:off x="1955801" y="1268759"/>
            <a:ext cx="1321115" cy="0"/>
          </a:xfrm>
          <a:prstGeom prst="line">
            <a:avLst/>
          </a:prstGeom>
          <a:ln w="127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92120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648372" y="899428"/>
            <a:ext cx="3960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pc="-80">
                <a:solidFill>
                  <a:srgbClr val="BFBFB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2-2. </a:t>
            </a:r>
            <a:r>
              <a:rPr lang="ko-KR" altLang="en-US" b="1" spc="-80">
                <a:solidFill>
                  <a:srgbClr val="BFBFB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분석 소스코드 설명</a:t>
            </a:r>
            <a:endParaRPr lang="en-US" altLang="ko-KR" b="1" spc="-80" dirty="0">
              <a:solidFill>
                <a:srgbClr val="BFBFB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251AF58-64A2-47EF-9073-70CD005EF533}"/>
              </a:ext>
            </a:extLst>
          </p:cNvPr>
          <p:cNvSpPr/>
          <p:nvPr/>
        </p:nvSpPr>
        <p:spPr>
          <a:xfrm>
            <a:off x="1955799" y="441829"/>
            <a:ext cx="1763713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200" b="1">
                <a:solidFill>
                  <a:srgbClr val="FF873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2200" b="1">
                <a:solidFill>
                  <a:srgbClr val="FF873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본론</a:t>
            </a:r>
            <a:endParaRPr lang="ko-KR" altLang="en-US" sz="2200" b="1" dirty="0">
              <a:solidFill>
                <a:srgbClr val="FF873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F326EDD-A356-44C2-8C14-A22FBDDBC496}"/>
              </a:ext>
            </a:extLst>
          </p:cNvPr>
          <p:cNvCxnSpPr/>
          <p:nvPr/>
        </p:nvCxnSpPr>
        <p:spPr>
          <a:xfrm rot="10800000">
            <a:off x="1955800" y="368659"/>
            <a:ext cx="1357314" cy="0"/>
          </a:xfrm>
          <a:prstGeom prst="line">
            <a:avLst/>
          </a:prstGeom>
          <a:ln w="381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4D2872C-EBAB-40F4-B561-8D27E7D8594E}"/>
              </a:ext>
            </a:extLst>
          </p:cNvPr>
          <p:cNvCxnSpPr/>
          <p:nvPr/>
        </p:nvCxnSpPr>
        <p:spPr>
          <a:xfrm rot="10800000">
            <a:off x="1955801" y="1268759"/>
            <a:ext cx="1321115" cy="0"/>
          </a:xfrm>
          <a:prstGeom prst="line">
            <a:avLst/>
          </a:prstGeom>
          <a:ln w="127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A6A0469-A34E-4EFF-953B-2D14BF471C82}"/>
              </a:ext>
            </a:extLst>
          </p:cNvPr>
          <p:cNvSpPr txBox="1"/>
          <p:nvPr/>
        </p:nvSpPr>
        <p:spPr>
          <a:xfrm>
            <a:off x="3719514" y="1367480"/>
            <a:ext cx="6084886" cy="2169825"/>
          </a:xfrm>
          <a:prstGeom prst="rect">
            <a:avLst/>
          </a:prstGeom>
          <a:solidFill>
            <a:schemeClr val="tx1">
              <a:lumMod val="85000"/>
              <a:lumOff val="15000"/>
              <a:alpha val="50000"/>
            </a:schemeClr>
          </a:solidFill>
          <a:ln>
            <a:solidFill>
              <a:srgbClr val="FF873C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knn_best_score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sz="9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endParaRPr lang="en-US" altLang="ko-KR" sz="9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9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9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9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9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9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21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score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sz="9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k_neighbors_classifier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9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9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9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정확도 </a:t>
            </a:r>
            <a:r>
              <a:rPr lang="en-US" altLang="ko-KR" sz="9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( k = '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9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') :'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score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90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 Store the best parameter and score</a:t>
            </a:r>
            <a:endParaRPr lang="en-US" altLang="ko-KR" sz="9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9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score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&gt; </a:t>
            </a:r>
            <a:r>
              <a:rPr lang="en-US" altLang="ko-KR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knn_best_score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ko-KR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knn_best_parameter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endParaRPr lang="en-US" altLang="ko-KR" sz="9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ko-KR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knn_best_score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score</a:t>
            </a:r>
            <a:endParaRPr lang="en-US" altLang="ko-KR" sz="9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9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9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'KNN </a:t>
            </a:r>
            <a:r>
              <a:rPr lang="ko-KR" altLang="en-US" sz="9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최적 이웃 숫자 </a:t>
            </a:r>
            <a:r>
              <a:rPr lang="en-US" altLang="ko-KR" sz="9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: '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knn_best_parameter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9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9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'KNN </a:t>
            </a:r>
            <a:r>
              <a:rPr lang="ko-KR" altLang="en-US" sz="9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최고 정확도 </a:t>
            </a:r>
            <a:r>
              <a:rPr lang="en-US" altLang="ko-KR" sz="9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: '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knn_best_score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9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9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knn_best_score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&gt; </a:t>
            </a:r>
            <a:r>
              <a:rPr lang="en-US" altLang="ko-KR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best_arg_score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best_arg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sz="9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'K Nearest Neighbor'</a:t>
            </a:r>
            <a:endParaRPr lang="en-US" altLang="ko-KR" sz="9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best_arg_score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knn_best_score</a:t>
            </a:r>
            <a:endParaRPr lang="en-US" altLang="ko-KR" sz="9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4FB72A2-7F6D-464D-BE9E-86992B274FB7}"/>
              </a:ext>
            </a:extLst>
          </p:cNvPr>
          <p:cNvSpPr txBox="1"/>
          <p:nvPr/>
        </p:nvSpPr>
        <p:spPr>
          <a:xfrm>
            <a:off x="3719514" y="4759692"/>
            <a:ext cx="6084886" cy="3277820"/>
          </a:xfrm>
          <a:prstGeom prst="rect">
            <a:avLst/>
          </a:prstGeom>
          <a:solidFill>
            <a:schemeClr val="tx1">
              <a:lumMod val="85000"/>
              <a:lumOff val="15000"/>
              <a:alpha val="5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정확도 </a:t>
            </a:r>
            <a:r>
              <a:rPr lang="en-US" altLang="ko-KR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( k =  1 ) : 0.9160469667318981</a:t>
            </a:r>
          </a:p>
          <a:p>
            <a:r>
              <a:rPr lang="ko-KR" altLang="en-US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정확도 </a:t>
            </a:r>
            <a:r>
              <a:rPr lang="en-US" altLang="ko-KR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( k =  2 ) : 0.9450097847358121</a:t>
            </a:r>
          </a:p>
          <a:p>
            <a:r>
              <a:rPr lang="ko-KR" altLang="en-US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정확도 </a:t>
            </a:r>
            <a:r>
              <a:rPr lang="en-US" altLang="ko-KR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( k =  3 ) : 0.9371819960861056</a:t>
            </a:r>
          </a:p>
          <a:p>
            <a:r>
              <a:rPr lang="ko-KR" altLang="en-US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정확도 </a:t>
            </a:r>
            <a:r>
              <a:rPr lang="en-US" altLang="ko-KR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( k =  4 ) : 0.9469667318982387</a:t>
            </a:r>
          </a:p>
          <a:p>
            <a:r>
              <a:rPr lang="ko-KR" altLang="en-US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정확도 </a:t>
            </a:r>
            <a:r>
              <a:rPr lang="en-US" altLang="ko-KR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( k =  5 ) : 0.942270058708415</a:t>
            </a:r>
          </a:p>
          <a:p>
            <a:r>
              <a:rPr lang="ko-KR" altLang="en-US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정확도 </a:t>
            </a:r>
            <a:r>
              <a:rPr lang="en-US" altLang="ko-KR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( k =  6 ) : 0.949706457925636</a:t>
            </a:r>
          </a:p>
          <a:p>
            <a:r>
              <a:rPr lang="ko-KR" altLang="en-US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정확도 </a:t>
            </a:r>
            <a:r>
              <a:rPr lang="en-US" altLang="ko-KR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( k =  7 ) : 0.9465753424657534</a:t>
            </a:r>
          </a:p>
          <a:p>
            <a:r>
              <a:rPr lang="ko-KR" altLang="en-US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정확도 </a:t>
            </a:r>
            <a:r>
              <a:rPr lang="en-US" altLang="ko-KR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( k =  8 ) : 0.9493150684931507</a:t>
            </a:r>
          </a:p>
          <a:p>
            <a:r>
              <a:rPr lang="ko-KR" altLang="en-US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정확도 </a:t>
            </a:r>
            <a:r>
              <a:rPr lang="en-US" altLang="ko-KR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( k =  9 ) : 0.94853228962818</a:t>
            </a:r>
          </a:p>
          <a:p>
            <a:r>
              <a:rPr lang="ko-KR" altLang="en-US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정확도 </a:t>
            </a:r>
            <a:r>
              <a:rPr lang="en-US" altLang="ko-KR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( k =  10 ) : 0.9506849315068493</a:t>
            </a:r>
          </a:p>
          <a:p>
            <a:r>
              <a:rPr lang="ko-KR" altLang="en-US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정확도 </a:t>
            </a:r>
            <a:r>
              <a:rPr lang="en-US" altLang="ko-KR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( k =  11 ) : 0.9499021526418787</a:t>
            </a:r>
          </a:p>
          <a:p>
            <a:r>
              <a:rPr lang="ko-KR" altLang="en-US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정확도 </a:t>
            </a:r>
            <a:r>
              <a:rPr lang="en-US" altLang="ko-KR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( k =  12 ) : 0.9506849315068493</a:t>
            </a:r>
          </a:p>
          <a:p>
            <a:r>
              <a:rPr lang="ko-KR" altLang="en-US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정확도 </a:t>
            </a:r>
            <a:r>
              <a:rPr lang="en-US" altLang="ko-KR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( k =  13 ) : 0.950293542074364</a:t>
            </a:r>
          </a:p>
          <a:p>
            <a:r>
              <a:rPr lang="ko-KR" altLang="en-US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정확도 </a:t>
            </a:r>
            <a:r>
              <a:rPr lang="en-US" altLang="ko-KR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( k =  14 ) : 0.9510763209393346</a:t>
            </a:r>
          </a:p>
          <a:p>
            <a:r>
              <a:rPr lang="ko-KR" altLang="en-US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정확도 </a:t>
            </a:r>
            <a:r>
              <a:rPr lang="en-US" altLang="ko-KR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( k =  15 ) : 0.9504892367906066</a:t>
            </a:r>
          </a:p>
          <a:p>
            <a:r>
              <a:rPr lang="ko-KR" altLang="en-US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정확도 </a:t>
            </a:r>
            <a:r>
              <a:rPr lang="en-US" altLang="ko-KR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( k =  16 ) : 0.950880626223092</a:t>
            </a:r>
          </a:p>
          <a:p>
            <a:r>
              <a:rPr lang="ko-KR" altLang="en-US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정확도 </a:t>
            </a:r>
            <a:r>
              <a:rPr lang="en-US" altLang="ko-KR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( k =  17 ) : 0.9506849315068493</a:t>
            </a:r>
          </a:p>
          <a:p>
            <a:r>
              <a:rPr lang="ko-KR" altLang="en-US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정확도 </a:t>
            </a:r>
            <a:r>
              <a:rPr lang="en-US" altLang="ko-KR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( k =  18 ) : 0.9510763209393346</a:t>
            </a:r>
          </a:p>
          <a:p>
            <a:r>
              <a:rPr lang="ko-KR" altLang="en-US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정확도 </a:t>
            </a:r>
            <a:r>
              <a:rPr lang="en-US" altLang="ko-KR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( k =  19 ) : 0.950880626223092</a:t>
            </a:r>
          </a:p>
          <a:p>
            <a:r>
              <a:rPr lang="ko-KR" altLang="en-US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정확도 </a:t>
            </a:r>
            <a:r>
              <a:rPr lang="en-US" altLang="ko-KR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( k =  20 ) : 0.9510763209393346</a:t>
            </a:r>
          </a:p>
          <a:p>
            <a:endParaRPr lang="en-US" altLang="ko-KR" sz="900" b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KNN </a:t>
            </a:r>
            <a:r>
              <a:rPr lang="ko-KR" altLang="en-US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최적 이웃 숫자 </a:t>
            </a:r>
            <a:r>
              <a:rPr lang="en-US" altLang="ko-KR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:  14</a:t>
            </a:r>
          </a:p>
          <a:p>
            <a:r>
              <a:rPr lang="en-US" altLang="ko-KR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KNN </a:t>
            </a:r>
            <a:r>
              <a:rPr lang="ko-KR" altLang="en-US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최고 정확도 </a:t>
            </a:r>
            <a:r>
              <a:rPr lang="en-US" altLang="ko-KR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:  0.9510763209393346</a:t>
            </a:r>
          </a:p>
        </p:txBody>
      </p:sp>
      <p:sp>
        <p:nvSpPr>
          <p:cNvPr id="13" name="제목 9">
            <a:extLst>
              <a:ext uri="{FF2B5EF4-FFF2-40B4-BE49-F238E27FC236}">
                <a16:creationId xmlns:a16="http://schemas.microsoft.com/office/drawing/2014/main" id="{28CC1A63-E5F5-4344-A51A-1B77C7B49F32}"/>
              </a:ext>
            </a:extLst>
          </p:cNvPr>
          <p:cNvSpPr txBox="1">
            <a:spLocks/>
          </p:cNvSpPr>
          <p:nvPr/>
        </p:nvSpPr>
        <p:spPr>
          <a:xfrm>
            <a:off x="3791744" y="3571909"/>
            <a:ext cx="6003130" cy="64917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marL="285750" indent="-2857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600" b="1" spc="-100">
                <a:solidFill>
                  <a:srgbClr val="BFBFBF"/>
                </a:solidFill>
                <a:cs typeface="Malgun Gothic Semilight" panose="020B0502040204020203" pitchFamily="50" charset="-127"/>
              </a:rPr>
              <a:t>K-NN</a:t>
            </a:r>
            <a:br>
              <a:rPr lang="en-US" altLang="ko-KR" sz="1600" b="1" spc="-100">
                <a:solidFill>
                  <a:srgbClr val="BFBFBF"/>
                </a:solidFill>
                <a:cs typeface="Malgun Gothic Semilight" panose="020B0502040204020203" pitchFamily="50" charset="-127"/>
              </a:rPr>
            </a:br>
            <a:endParaRPr lang="en-US" altLang="ko-KR" sz="1600" b="1" spc="-100">
              <a:solidFill>
                <a:srgbClr val="BFBFBF"/>
              </a:solidFill>
              <a:cs typeface="Malgun Gothic Semilight" panose="020B0502040204020203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5FB2F02-B038-4040-99E0-9CD5B5813C92}"/>
              </a:ext>
            </a:extLst>
          </p:cNvPr>
          <p:cNvSpPr txBox="1"/>
          <p:nvPr/>
        </p:nvSpPr>
        <p:spPr>
          <a:xfrm>
            <a:off x="3719513" y="4283804"/>
            <a:ext cx="6084886" cy="369332"/>
          </a:xfrm>
          <a:prstGeom prst="rect">
            <a:avLst/>
          </a:prstGeom>
          <a:solidFill>
            <a:schemeClr val="tx1">
              <a:lumMod val="85000"/>
              <a:lumOff val="15000"/>
              <a:alpha val="5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KNN </a:t>
            </a:r>
            <a:r>
              <a:rPr lang="ko-KR" altLang="en-US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최적 이웃 숫자 </a:t>
            </a:r>
            <a:r>
              <a:rPr lang="en-US" altLang="ko-KR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:  14</a:t>
            </a:r>
          </a:p>
          <a:p>
            <a:r>
              <a:rPr lang="en-US" altLang="ko-KR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KNN </a:t>
            </a:r>
            <a:r>
              <a:rPr lang="ko-KR" altLang="en-US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최고 정확도 </a:t>
            </a:r>
            <a:r>
              <a:rPr lang="en-US" altLang="ko-KR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:  0.9510763209393346</a:t>
            </a:r>
          </a:p>
        </p:txBody>
      </p:sp>
    </p:spTree>
    <p:extLst>
      <p:ext uri="{BB962C8B-B14F-4D97-AF65-F5344CB8AC3E}">
        <p14:creationId xmlns:p14="http://schemas.microsoft.com/office/powerpoint/2010/main" val="30851842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8251AF58-64A2-47EF-9073-70CD005EF533}"/>
              </a:ext>
            </a:extLst>
          </p:cNvPr>
          <p:cNvSpPr/>
          <p:nvPr/>
        </p:nvSpPr>
        <p:spPr>
          <a:xfrm>
            <a:off x="1955799" y="441829"/>
            <a:ext cx="1763713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200" b="1">
                <a:solidFill>
                  <a:srgbClr val="FF873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2200" b="1">
                <a:solidFill>
                  <a:srgbClr val="FF873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본론</a:t>
            </a:r>
            <a:endParaRPr lang="ko-KR" altLang="en-US" sz="2200" b="1" dirty="0">
              <a:solidFill>
                <a:srgbClr val="FF873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F326EDD-A356-44C2-8C14-A22FBDDBC496}"/>
              </a:ext>
            </a:extLst>
          </p:cNvPr>
          <p:cNvCxnSpPr/>
          <p:nvPr/>
        </p:nvCxnSpPr>
        <p:spPr>
          <a:xfrm rot="10800000">
            <a:off x="1955800" y="368659"/>
            <a:ext cx="1357314" cy="0"/>
          </a:xfrm>
          <a:prstGeom prst="line">
            <a:avLst/>
          </a:prstGeom>
          <a:ln w="381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4D2872C-EBAB-40F4-B561-8D27E7D8594E}"/>
              </a:ext>
            </a:extLst>
          </p:cNvPr>
          <p:cNvCxnSpPr/>
          <p:nvPr/>
        </p:nvCxnSpPr>
        <p:spPr>
          <a:xfrm rot="10800000">
            <a:off x="1955801" y="1268759"/>
            <a:ext cx="1321115" cy="0"/>
          </a:xfrm>
          <a:prstGeom prst="line">
            <a:avLst/>
          </a:prstGeom>
          <a:ln w="127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A6A0469-A34E-4EFF-953B-2D14BF471C82}"/>
              </a:ext>
            </a:extLst>
          </p:cNvPr>
          <p:cNvSpPr txBox="1"/>
          <p:nvPr/>
        </p:nvSpPr>
        <p:spPr>
          <a:xfrm>
            <a:off x="3719514" y="342818"/>
            <a:ext cx="6084886" cy="2169825"/>
          </a:xfrm>
          <a:prstGeom prst="rect">
            <a:avLst/>
          </a:prstGeom>
          <a:solidFill>
            <a:schemeClr val="tx1">
              <a:lumMod val="85000"/>
              <a:lumOff val="15000"/>
              <a:alpha val="50000"/>
            </a:schemeClr>
          </a:solidFill>
          <a:ln>
            <a:solidFill>
              <a:srgbClr val="FF873C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knn_best_score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sz="9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endParaRPr lang="en-US" altLang="ko-KR" sz="9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9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9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9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9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9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21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score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sz="9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k_neighbors_classifier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9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9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9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정확도 </a:t>
            </a:r>
            <a:r>
              <a:rPr lang="en-US" altLang="ko-KR" sz="9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( k = '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9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') :'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score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90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 Store the best parameter and score</a:t>
            </a:r>
            <a:endParaRPr lang="en-US" altLang="ko-KR" sz="9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9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score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&gt; </a:t>
            </a:r>
            <a:r>
              <a:rPr lang="en-US" altLang="ko-KR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knn_best_score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ko-KR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knn_best_parameter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endParaRPr lang="en-US" altLang="ko-KR" sz="9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ko-KR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knn_best_score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score</a:t>
            </a:r>
            <a:endParaRPr lang="en-US" altLang="ko-KR" sz="9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9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9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'KNN </a:t>
            </a:r>
            <a:r>
              <a:rPr lang="ko-KR" altLang="en-US" sz="9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최적 이웃 숫자 </a:t>
            </a:r>
            <a:r>
              <a:rPr lang="en-US" altLang="ko-KR" sz="9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: '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knn_best_parameter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9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9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'KNN </a:t>
            </a:r>
            <a:r>
              <a:rPr lang="ko-KR" altLang="en-US" sz="9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최고 정확도 </a:t>
            </a:r>
            <a:r>
              <a:rPr lang="en-US" altLang="ko-KR" sz="9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: '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knn_best_score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9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9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knn_best_score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&gt; </a:t>
            </a:r>
            <a:r>
              <a:rPr lang="en-US" altLang="ko-KR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best_arg_score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best_arg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sz="9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'K Nearest Neighbor'</a:t>
            </a:r>
            <a:endParaRPr lang="en-US" altLang="ko-KR" sz="9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best_arg_score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knn_best_score</a:t>
            </a:r>
            <a:endParaRPr lang="en-US" altLang="ko-KR" sz="9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4FB72A2-7F6D-464D-BE9E-86992B274FB7}"/>
              </a:ext>
            </a:extLst>
          </p:cNvPr>
          <p:cNvSpPr txBox="1"/>
          <p:nvPr/>
        </p:nvSpPr>
        <p:spPr>
          <a:xfrm>
            <a:off x="3719514" y="3735030"/>
            <a:ext cx="6084886" cy="2862322"/>
          </a:xfrm>
          <a:prstGeom prst="rect">
            <a:avLst/>
          </a:prstGeom>
          <a:solidFill>
            <a:schemeClr val="tx1">
              <a:lumMod val="85000"/>
              <a:lumOff val="15000"/>
              <a:alpha val="5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정확도 </a:t>
            </a:r>
            <a:r>
              <a:rPr lang="en-US" altLang="ko-KR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( k =  1 ) : 0.9160469667318981</a:t>
            </a:r>
          </a:p>
          <a:p>
            <a:r>
              <a:rPr lang="ko-KR" altLang="en-US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정확도 </a:t>
            </a:r>
            <a:r>
              <a:rPr lang="en-US" altLang="ko-KR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( k =  2 ) : 0.9450097847358121</a:t>
            </a:r>
          </a:p>
          <a:p>
            <a:r>
              <a:rPr lang="ko-KR" altLang="en-US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정확도 </a:t>
            </a:r>
            <a:r>
              <a:rPr lang="en-US" altLang="ko-KR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( k =  3 ) : 0.9371819960861056</a:t>
            </a:r>
          </a:p>
          <a:p>
            <a:r>
              <a:rPr lang="ko-KR" altLang="en-US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정확도 </a:t>
            </a:r>
            <a:r>
              <a:rPr lang="en-US" altLang="ko-KR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( k =  4 ) : 0.9469667318982387</a:t>
            </a:r>
          </a:p>
          <a:p>
            <a:r>
              <a:rPr lang="ko-KR" altLang="en-US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정확도 </a:t>
            </a:r>
            <a:r>
              <a:rPr lang="en-US" altLang="ko-KR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( k =  5 ) : 0.942270058708415</a:t>
            </a:r>
          </a:p>
          <a:p>
            <a:r>
              <a:rPr lang="ko-KR" altLang="en-US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정확도 </a:t>
            </a:r>
            <a:r>
              <a:rPr lang="en-US" altLang="ko-KR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( k =  6 ) : 0.949706457925636</a:t>
            </a:r>
          </a:p>
          <a:p>
            <a:r>
              <a:rPr lang="ko-KR" altLang="en-US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정확도 </a:t>
            </a:r>
            <a:r>
              <a:rPr lang="en-US" altLang="ko-KR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( k =  7 ) : 0.9465753424657534</a:t>
            </a:r>
          </a:p>
          <a:p>
            <a:r>
              <a:rPr lang="ko-KR" altLang="en-US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정확도 </a:t>
            </a:r>
            <a:r>
              <a:rPr lang="en-US" altLang="ko-KR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( k =  8 ) : 0.9493150684931507</a:t>
            </a:r>
          </a:p>
          <a:p>
            <a:r>
              <a:rPr lang="ko-KR" altLang="en-US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정확도 </a:t>
            </a:r>
            <a:r>
              <a:rPr lang="en-US" altLang="ko-KR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( k =  9 ) : 0.94853228962818</a:t>
            </a:r>
          </a:p>
          <a:p>
            <a:r>
              <a:rPr lang="ko-KR" altLang="en-US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정확도 </a:t>
            </a:r>
            <a:r>
              <a:rPr lang="en-US" altLang="ko-KR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( k =  10 ) : 0.9506849315068493</a:t>
            </a:r>
          </a:p>
          <a:p>
            <a:r>
              <a:rPr lang="ko-KR" altLang="en-US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정확도 </a:t>
            </a:r>
            <a:r>
              <a:rPr lang="en-US" altLang="ko-KR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( k =  11 ) : 0.9499021526418787</a:t>
            </a:r>
          </a:p>
          <a:p>
            <a:r>
              <a:rPr lang="ko-KR" altLang="en-US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정확도 </a:t>
            </a:r>
            <a:r>
              <a:rPr lang="en-US" altLang="ko-KR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( k =  12 ) : 0.9506849315068493</a:t>
            </a:r>
          </a:p>
          <a:p>
            <a:r>
              <a:rPr lang="ko-KR" altLang="en-US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정확도 </a:t>
            </a:r>
            <a:r>
              <a:rPr lang="en-US" altLang="ko-KR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( k =  13 ) : 0.950293542074364</a:t>
            </a:r>
          </a:p>
          <a:p>
            <a:r>
              <a:rPr lang="ko-KR" altLang="en-US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정확도 </a:t>
            </a:r>
            <a:r>
              <a:rPr lang="en-US" altLang="ko-KR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( k =  14 ) : 0.9510763209393346</a:t>
            </a:r>
          </a:p>
          <a:p>
            <a:r>
              <a:rPr lang="ko-KR" altLang="en-US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정확도 </a:t>
            </a:r>
            <a:r>
              <a:rPr lang="en-US" altLang="ko-KR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( k =  15 ) : 0.9504892367906066</a:t>
            </a:r>
          </a:p>
          <a:p>
            <a:r>
              <a:rPr lang="ko-KR" altLang="en-US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정확도 </a:t>
            </a:r>
            <a:r>
              <a:rPr lang="en-US" altLang="ko-KR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( k =  16 ) : 0.950880626223092</a:t>
            </a:r>
          </a:p>
          <a:p>
            <a:r>
              <a:rPr lang="ko-KR" altLang="en-US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정확도 </a:t>
            </a:r>
            <a:r>
              <a:rPr lang="en-US" altLang="ko-KR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( k =  17 ) : 0.9506849315068493</a:t>
            </a:r>
          </a:p>
          <a:p>
            <a:r>
              <a:rPr lang="ko-KR" altLang="en-US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정확도 </a:t>
            </a:r>
            <a:r>
              <a:rPr lang="en-US" altLang="ko-KR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( k =  18 ) : 0.9510763209393346</a:t>
            </a:r>
          </a:p>
          <a:p>
            <a:r>
              <a:rPr lang="ko-KR" altLang="en-US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정확도 </a:t>
            </a:r>
            <a:r>
              <a:rPr lang="en-US" altLang="ko-KR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( k =  19 ) : 0.950880626223092</a:t>
            </a:r>
          </a:p>
          <a:p>
            <a:r>
              <a:rPr lang="ko-KR" altLang="en-US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정확도 </a:t>
            </a:r>
            <a:r>
              <a:rPr lang="en-US" altLang="ko-KR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( k =  20 ) : 0.9510763209393346</a:t>
            </a:r>
          </a:p>
        </p:txBody>
      </p:sp>
      <p:sp>
        <p:nvSpPr>
          <p:cNvPr id="13" name="제목 9">
            <a:extLst>
              <a:ext uri="{FF2B5EF4-FFF2-40B4-BE49-F238E27FC236}">
                <a16:creationId xmlns:a16="http://schemas.microsoft.com/office/drawing/2014/main" id="{28CC1A63-E5F5-4344-A51A-1B77C7B49F32}"/>
              </a:ext>
            </a:extLst>
          </p:cNvPr>
          <p:cNvSpPr txBox="1">
            <a:spLocks/>
          </p:cNvSpPr>
          <p:nvPr/>
        </p:nvSpPr>
        <p:spPr>
          <a:xfrm>
            <a:off x="3791744" y="2547247"/>
            <a:ext cx="6003130" cy="64917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marL="285750" indent="-2857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600" b="1" spc="-100">
                <a:solidFill>
                  <a:srgbClr val="BFBFBF"/>
                </a:solidFill>
                <a:cs typeface="Malgun Gothic Semilight" panose="020B0502040204020203" pitchFamily="50" charset="-127"/>
              </a:rPr>
              <a:t>K-NN</a:t>
            </a:r>
            <a:br>
              <a:rPr lang="en-US" altLang="ko-KR" sz="1600" b="1" spc="-100">
                <a:solidFill>
                  <a:srgbClr val="BFBFBF"/>
                </a:solidFill>
                <a:cs typeface="Malgun Gothic Semilight" panose="020B0502040204020203" pitchFamily="50" charset="-127"/>
              </a:rPr>
            </a:br>
            <a:endParaRPr lang="en-US" altLang="ko-KR" sz="1600" b="1" spc="-100">
              <a:solidFill>
                <a:srgbClr val="BFBFBF"/>
              </a:solidFill>
              <a:cs typeface="Malgun Gothic Semilight" panose="020B0502040204020203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5FB2F02-B038-4040-99E0-9CD5B5813C92}"/>
              </a:ext>
            </a:extLst>
          </p:cNvPr>
          <p:cNvSpPr txBox="1"/>
          <p:nvPr/>
        </p:nvSpPr>
        <p:spPr>
          <a:xfrm>
            <a:off x="3719513" y="3259142"/>
            <a:ext cx="6084886" cy="369332"/>
          </a:xfrm>
          <a:prstGeom prst="rect">
            <a:avLst/>
          </a:prstGeom>
          <a:solidFill>
            <a:schemeClr val="tx1">
              <a:lumMod val="85000"/>
              <a:lumOff val="15000"/>
              <a:alpha val="5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KNN </a:t>
            </a:r>
            <a:r>
              <a:rPr lang="ko-KR" altLang="en-US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최적 이웃 숫자 </a:t>
            </a:r>
            <a:r>
              <a:rPr lang="en-US" altLang="ko-KR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:  14</a:t>
            </a:r>
          </a:p>
          <a:p>
            <a:r>
              <a:rPr lang="en-US" altLang="ko-KR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KNN </a:t>
            </a:r>
            <a:r>
              <a:rPr lang="ko-KR" altLang="en-US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최고 정확도 </a:t>
            </a:r>
            <a:r>
              <a:rPr lang="en-US" altLang="ko-KR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:  0.9510763209393346</a:t>
            </a:r>
          </a:p>
        </p:txBody>
      </p:sp>
    </p:spTree>
    <p:extLst>
      <p:ext uri="{BB962C8B-B14F-4D97-AF65-F5344CB8AC3E}">
        <p14:creationId xmlns:p14="http://schemas.microsoft.com/office/powerpoint/2010/main" val="21794033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648372" y="899428"/>
            <a:ext cx="3960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pc="-80">
                <a:solidFill>
                  <a:srgbClr val="BFBFB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2-2. </a:t>
            </a:r>
            <a:r>
              <a:rPr lang="ko-KR" altLang="en-US" b="1" spc="-80">
                <a:solidFill>
                  <a:srgbClr val="BFBFB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분석 소스코드 설명</a:t>
            </a:r>
            <a:endParaRPr lang="en-US" altLang="ko-KR" b="1" spc="-80" dirty="0">
              <a:solidFill>
                <a:srgbClr val="BFBFB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251AF58-64A2-47EF-9073-70CD005EF533}"/>
              </a:ext>
            </a:extLst>
          </p:cNvPr>
          <p:cNvSpPr/>
          <p:nvPr/>
        </p:nvSpPr>
        <p:spPr>
          <a:xfrm>
            <a:off x="1955799" y="441829"/>
            <a:ext cx="1763713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200" b="1">
                <a:solidFill>
                  <a:srgbClr val="FF873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2200" b="1">
                <a:solidFill>
                  <a:srgbClr val="FF873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본론</a:t>
            </a:r>
            <a:endParaRPr lang="ko-KR" altLang="en-US" sz="2200" b="1" dirty="0">
              <a:solidFill>
                <a:srgbClr val="FF873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F326EDD-A356-44C2-8C14-A22FBDDBC496}"/>
              </a:ext>
            </a:extLst>
          </p:cNvPr>
          <p:cNvCxnSpPr/>
          <p:nvPr/>
        </p:nvCxnSpPr>
        <p:spPr>
          <a:xfrm rot="10800000">
            <a:off x="1955800" y="368659"/>
            <a:ext cx="1357314" cy="0"/>
          </a:xfrm>
          <a:prstGeom prst="line">
            <a:avLst/>
          </a:prstGeom>
          <a:ln w="381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4D2872C-EBAB-40F4-B561-8D27E7D8594E}"/>
              </a:ext>
            </a:extLst>
          </p:cNvPr>
          <p:cNvCxnSpPr/>
          <p:nvPr/>
        </p:nvCxnSpPr>
        <p:spPr>
          <a:xfrm rot="10800000">
            <a:off x="1955801" y="1268759"/>
            <a:ext cx="1321115" cy="0"/>
          </a:xfrm>
          <a:prstGeom prst="line">
            <a:avLst/>
          </a:prstGeom>
          <a:ln w="127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A6A0469-A34E-4EFF-953B-2D14BF471C82}"/>
              </a:ext>
            </a:extLst>
          </p:cNvPr>
          <p:cNvSpPr txBox="1"/>
          <p:nvPr/>
        </p:nvSpPr>
        <p:spPr>
          <a:xfrm>
            <a:off x="3719514" y="1367480"/>
            <a:ext cx="6084886" cy="5355312"/>
          </a:xfrm>
          <a:prstGeom prst="rect">
            <a:avLst/>
          </a:prstGeom>
          <a:solidFill>
            <a:schemeClr val="tx1">
              <a:lumMod val="85000"/>
              <a:lumOff val="15000"/>
              <a:alpha val="50000"/>
            </a:schemeClr>
          </a:solidFill>
          <a:ln>
            <a:solidFill>
              <a:srgbClr val="FF873C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90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 </a:t>
            </a:r>
            <a:r>
              <a:rPr lang="ko-KR" altLang="en-US" sz="90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최적 알고리즘</a:t>
            </a:r>
            <a:r>
              <a:rPr lang="en-US" altLang="ko-KR" sz="90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ko-KR" altLang="en-US" sz="90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정확도를 구하기위한 변수</a:t>
            </a:r>
            <a:endParaRPr lang="ko-KR" altLang="en-US" sz="9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best_alg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sz="9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''</a:t>
            </a:r>
            <a:endParaRPr lang="en-US" altLang="ko-KR" sz="9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best_arg_score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sz="9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endParaRPr lang="en-US" altLang="ko-KR" sz="9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90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 1. LogisticRegression</a:t>
            </a:r>
            <a:endParaRPr lang="en-US" altLang="ko-KR" sz="9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lr_score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sz="9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logistic_regression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x_train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y_train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x_test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y_test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9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lr_score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&gt; </a:t>
            </a:r>
            <a:r>
              <a:rPr lang="en-US" altLang="ko-KR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best_arg_score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best_arg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sz="9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'Logistic Regression'</a:t>
            </a:r>
            <a:endParaRPr lang="en-US" altLang="ko-KR" sz="9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best_arg_score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lr_score</a:t>
            </a:r>
            <a:endParaRPr lang="en-US" altLang="ko-KR" sz="9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9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90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 2. DecisionTreeClassifier</a:t>
            </a:r>
            <a:endParaRPr lang="en-US" altLang="ko-KR" sz="9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dtc_score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sz="9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decistion_tree_classifier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x_train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y_train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x_test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y_test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9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dtc_score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&gt; </a:t>
            </a:r>
            <a:r>
              <a:rPr lang="en-US" altLang="ko-KR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best_arg_score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best_arg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sz="9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'Decision Tree'</a:t>
            </a:r>
            <a:endParaRPr lang="en-US" altLang="ko-KR" sz="9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best_arg_score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dtc_score</a:t>
            </a:r>
            <a:endParaRPr lang="en-US" altLang="ko-KR" sz="9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9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90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 3. Support Vector Machine</a:t>
            </a:r>
            <a:endParaRPr lang="en-US" altLang="ko-KR" sz="9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svm_score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sz="9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support_vector_machine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x_train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y_train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x_test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y_test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9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svm_score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&gt; </a:t>
            </a:r>
            <a:r>
              <a:rPr lang="en-US" altLang="ko-KR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best_arg_score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best_arg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sz="9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'Support Vector Machine'</a:t>
            </a:r>
            <a:endParaRPr lang="en-US" altLang="ko-KR" sz="9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best_arg_score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svm_score</a:t>
            </a:r>
            <a:endParaRPr lang="en-US" altLang="ko-KR" sz="9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9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  <a:endParaRPr lang="ko-KR" altLang="en-US" sz="9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90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 4. K Neighbors Clasifier</a:t>
            </a:r>
            <a:endParaRPr lang="en-US" altLang="ko-KR" sz="9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knn_best_score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sz="9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endParaRPr lang="en-US" altLang="ko-KR" sz="9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90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 k</a:t>
            </a:r>
            <a:r>
              <a:rPr lang="ko-KR" altLang="en-US" sz="90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를 </a:t>
            </a:r>
            <a:r>
              <a:rPr lang="en-US" altLang="ko-KR" sz="90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1~20</a:t>
            </a:r>
            <a:r>
              <a:rPr lang="ko-KR" altLang="en-US" sz="90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개까지 돌려보고 </a:t>
            </a:r>
            <a:r>
              <a:rPr lang="en-US" altLang="ko-KR" sz="90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ko-KR" altLang="en-US" sz="90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가 몇일때 가장 정확도가 높은지 구함</a:t>
            </a:r>
            <a:endParaRPr lang="ko-KR" altLang="en-US" sz="9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9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9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9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9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9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21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score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sz="9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k_neighbors_classifier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9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9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9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정확도 </a:t>
            </a:r>
            <a:r>
              <a:rPr lang="en-US" altLang="ko-KR" sz="9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( k = '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9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') :'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score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90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 Store the best parameter and score</a:t>
            </a:r>
            <a:endParaRPr lang="en-US" altLang="ko-KR" sz="9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9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score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&gt; </a:t>
            </a:r>
            <a:r>
              <a:rPr lang="en-US" altLang="ko-KR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knn_best_score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ko-KR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knn_best_parameter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endParaRPr lang="en-US" altLang="ko-KR" sz="9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ko-KR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knn_best_score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score</a:t>
            </a:r>
          </a:p>
          <a:p>
            <a:b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9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9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'KNN </a:t>
            </a:r>
            <a:r>
              <a:rPr lang="ko-KR" altLang="en-US" sz="9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최적 이웃 숫자 </a:t>
            </a:r>
            <a:r>
              <a:rPr lang="en-US" altLang="ko-KR" sz="9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: '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knn_best_parameter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9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9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'KNN </a:t>
            </a:r>
            <a:r>
              <a:rPr lang="ko-KR" altLang="en-US" sz="9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최고 정확도 </a:t>
            </a:r>
            <a:r>
              <a:rPr lang="en-US" altLang="ko-KR" sz="9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: '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knn_best_score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9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9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knn_best_score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&gt; </a:t>
            </a:r>
            <a:r>
              <a:rPr lang="en-US" altLang="ko-KR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best_arg_score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best_arg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sz="9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'K Nearest Neighbor'</a:t>
            </a:r>
            <a:endParaRPr lang="en-US" altLang="ko-KR" sz="9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best_arg_score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knn_best_score</a:t>
            </a:r>
          </a:p>
        </p:txBody>
      </p:sp>
    </p:spTree>
    <p:extLst>
      <p:ext uri="{BB962C8B-B14F-4D97-AF65-F5344CB8AC3E}">
        <p14:creationId xmlns:p14="http://schemas.microsoft.com/office/powerpoint/2010/main" val="8230319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648372" y="899428"/>
            <a:ext cx="3960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pc="-80">
                <a:solidFill>
                  <a:srgbClr val="BFBFB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2-2. </a:t>
            </a:r>
            <a:r>
              <a:rPr lang="ko-KR" altLang="en-US" b="1" spc="-80">
                <a:solidFill>
                  <a:srgbClr val="BFBFB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분석 소스코드 설명</a:t>
            </a:r>
            <a:endParaRPr lang="en-US" altLang="ko-KR" b="1" spc="-80" dirty="0">
              <a:solidFill>
                <a:srgbClr val="BFBFB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251AF58-64A2-47EF-9073-70CD005EF533}"/>
              </a:ext>
            </a:extLst>
          </p:cNvPr>
          <p:cNvSpPr/>
          <p:nvPr/>
        </p:nvSpPr>
        <p:spPr>
          <a:xfrm>
            <a:off x="1955799" y="441829"/>
            <a:ext cx="1763713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200" b="1">
                <a:solidFill>
                  <a:srgbClr val="FF873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2200" b="1">
                <a:solidFill>
                  <a:srgbClr val="FF873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본론</a:t>
            </a:r>
            <a:endParaRPr lang="ko-KR" altLang="en-US" sz="2200" b="1" dirty="0">
              <a:solidFill>
                <a:srgbClr val="FF873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F326EDD-A356-44C2-8C14-A22FBDDBC496}"/>
              </a:ext>
            </a:extLst>
          </p:cNvPr>
          <p:cNvCxnSpPr/>
          <p:nvPr/>
        </p:nvCxnSpPr>
        <p:spPr>
          <a:xfrm rot="10800000">
            <a:off x="1955800" y="368659"/>
            <a:ext cx="1357314" cy="0"/>
          </a:xfrm>
          <a:prstGeom prst="line">
            <a:avLst/>
          </a:prstGeom>
          <a:ln w="381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4D2872C-EBAB-40F4-B561-8D27E7D8594E}"/>
              </a:ext>
            </a:extLst>
          </p:cNvPr>
          <p:cNvCxnSpPr/>
          <p:nvPr/>
        </p:nvCxnSpPr>
        <p:spPr>
          <a:xfrm rot="10800000">
            <a:off x="1955801" y="1268759"/>
            <a:ext cx="1321115" cy="0"/>
          </a:xfrm>
          <a:prstGeom prst="line">
            <a:avLst/>
          </a:prstGeom>
          <a:ln w="127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A6A0469-A34E-4EFF-953B-2D14BF471C82}"/>
              </a:ext>
            </a:extLst>
          </p:cNvPr>
          <p:cNvSpPr txBox="1"/>
          <p:nvPr/>
        </p:nvSpPr>
        <p:spPr>
          <a:xfrm>
            <a:off x="3719514" y="1367480"/>
            <a:ext cx="6084886" cy="646331"/>
          </a:xfrm>
          <a:prstGeom prst="rect">
            <a:avLst/>
          </a:prstGeom>
          <a:solidFill>
            <a:schemeClr val="tx1">
              <a:lumMod val="85000"/>
              <a:lumOff val="15000"/>
              <a:alpha val="50000"/>
            </a:schemeClr>
          </a:solidFill>
          <a:ln>
            <a:solidFill>
              <a:srgbClr val="FF873C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9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9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9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최적 알고리즘 </a:t>
            </a:r>
            <a:r>
              <a:rPr lang="en-US" altLang="ko-KR" sz="9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: '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best_arg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9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ko-KR" altLang="en-US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best_arg</a:t>
            </a:r>
            <a:r>
              <a:rPr lang="ko-KR" altLang="en-US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 </a:t>
            </a:r>
            <a:r>
              <a:rPr lang="en-US" altLang="ko-KR" sz="9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'K Nearest Neighbor'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9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9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'KNN </a:t>
            </a:r>
            <a:r>
              <a:rPr lang="ko-KR" altLang="en-US" sz="9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최적 이웃 숫자 </a:t>
            </a:r>
            <a:r>
              <a:rPr lang="en-US" altLang="ko-KR" sz="9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: '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knn_best_parameter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9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9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9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최적 알고리즘 정확도 </a:t>
            </a:r>
            <a:r>
              <a:rPr lang="en-US" altLang="ko-KR" sz="9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: '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best_arg_score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4FB72A2-7F6D-464D-BE9E-86992B274FB7}"/>
              </a:ext>
            </a:extLst>
          </p:cNvPr>
          <p:cNvSpPr txBox="1"/>
          <p:nvPr/>
        </p:nvSpPr>
        <p:spPr>
          <a:xfrm>
            <a:off x="3719514" y="5222092"/>
            <a:ext cx="6084886" cy="369332"/>
          </a:xfrm>
          <a:prstGeom prst="rect">
            <a:avLst/>
          </a:prstGeom>
          <a:solidFill>
            <a:schemeClr val="tx1">
              <a:lumMod val="85000"/>
              <a:lumOff val="15000"/>
              <a:alpha val="5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최적 알고리즘 </a:t>
            </a:r>
            <a:r>
              <a:rPr lang="en-US" altLang="ko-KR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:  Logistic Regression</a:t>
            </a:r>
          </a:p>
          <a:p>
            <a:r>
              <a:rPr lang="ko-KR" altLang="en-US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최적 알고리즘 정확도 </a:t>
            </a:r>
            <a:r>
              <a:rPr lang="en-US" altLang="ko-KR" sz="900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:  0.9510763209393346</a:t>
            </a:r>
          </a:p>
        </p:txBody>
      </p:sp>
      <p:sp>
        <p:nvSpPr>
          <p:cNvPr id="13" name="제목 9">
            <a:extLst>
              <a:ext uri="{FF2B5EF4-FFF2-40B4-BE49-F238E27FC236}">
                <a16:creationId xmlns:a16="http://schemas.microsoft.com/office/drawing/2014/main" id="{E26B3C4B-64CF-4238-8E53-0BB34C408766}"/>
              </a:ext>
            </a:extLst>
          </p:cNvPr>
          <p:cNvSpPr txBox="1">
            <a:spLocks/>
          </p:cNvSpPr>
          <p:nvPr/>
        </p:nvSpPr>
        <p:spPr>
          <a:xfrm>
            <a:off x="3791744" y="2060848"/>
            <a:ext cx="6003130" cy="64917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marL="285750" indent="-2857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600" b="1" spc="-100">
                <a:solidFill>
                  <a:srgbClr val="BFBFBF"/>
                </a:solidFill>
                <a:cs typeface="Malgun Gothic Semilight" panose="020B0502040204020203" pitchFamily="50" charset="-127"/>
              </a:rPr>
              <a:t>사용한 알고리즘들에 대하여 </a:t>
            </a:r>
            <a:br>
              <a:rPr lang="en-US" altLang="ko-KR" sz="1600" b="1" spc="-100">
                <a:solidFill>
                  <a:srgbClr val="BFBFBF"/>
                </a:solidFill>
                <a:cs typeface="Malgun Gothic Semilight" panose="020B0502040204020203" pitchFamily="50" charset="-127"/>
              </a:rPr>
            </a:br>
            <a:r>
              <a:rPr lang="ko-KR" altLang="en-US" sz="1600" b="1" spc="-100">
                <a:solidFill>
                  <a:srgbClr val="BFBFBF"/>
                </a:solidFill>
                <a:cs typeface="Malgun Gothic Semilight" panose="020B0502040204020203" pitchFamily="50" charset="-127"/>
              </a:rPr>
              <a:t>최적 정확도를 갖는 알고리즘 출력</a:t>
            </a:r>
            <a:endParaRPr lang="en-US" altLang="ko-KR" sz="1600" b="1" spc="-100">
              <a:solidFill>
                <a:srgbClr val="BFBFBF"/>
              </a:solidFill>
              <a:cs typeface="Malgun Gothic Semilight" panose="020B0502040204020203" pitchFamily="50" charset="-127"/>
            </a:endParaRPr>
          </a:p>
        </p:txBody>
      </p:sp>
      <p:sp>
        <p:nvSpPr>
          <p:cNvPr id="15" name="제목 9">
            <a:extLst>
              <a:ext uri="{FF2B5EF4-FFF2-40B4-BE49-F238E27FC236}">
                <a16:creationId xmlns:a16="http://schemas.microsoft.com/office/drawing/2014/main" id="{EF858A78-DE7E-4945-9FAF-48E41722CC92}"/>
              </a:ext>
            </a:extLst>
          </p:cNvPr>
          <p:cNvSpPr txBox="1">
            <a:spLocks/>
          </p:cNvSpPr>
          <p:nvPr/>
        </p:nvSpPr>
        <p:spPr>
          <a:xfrm>
            <a:off x="3791744" y="5625244"/>
            <a:ext cx="6003130" cy="64917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marL="285750" indent="-2857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600" b="1" spc="-100">
                <a:solidFill>
                  <a:srgbClr val="BFBFBF"/>
                </a:solidFill>
                <a:cs typeface="Malgun Gothic Semilight" panose="020B0502040204020203" pitchFamily="50" charset="-127"/>
              </a:rPr>
              <a:t>최종 선정된 알고리즘 </a:t>
            </a:r>
            <a:r>
              <a:rPr lang="en-US" altLang="ko-KR" sz="1600" b="1" spc="-100">
                <a:solidFill>
                  <a:srgbClr val="BFBFBF"/>
                </a:solidFill>
                <a:cs typeface="Malgun Gothic Semilight" panose="020B0502040204020203" pitchFamily="50" charset="-127"/>
              </a:rPr>
              <a:t>: Logistic Regression</a:t>
            </a:r>
            <a:br>
              <a:rPr lang="en-US" altLang="ko-KR" sz="1600" b="1" spc="-100">
                <a:solidFill>
                  <a:srgbClr val="BFBFBF"/>
                </a:solidFill>
                <a:cs typeface="Malgun Gothic Semilight" panose="020B0502040204020203" pitchFamily="50" charset="-127"/>
              </a:rPr>
            </a:br>
            <a:r>
              <a:rPr lang="ko-KR" altLang="en-US" sz="1600" b="1" spc="-100">
                <a:solidFill>
                  <a:srgbClr val="BFBFBF"/>
                </a:solidFill>
                <a:cs typeface="Malgun Gothic Semilight" panose="020B0502040204020203" pitchFamily="50" charset="-127"/>
              </a:rPr>
              <a:t>정확도 </a:t>
            </a:r>
            <a:r>
              <a:rPr lang="en-US" altLang="ko-KR" sz="1600" b="1" spc="-100">
                <a:solidFill>
                  <a:srgbClr val="BFBFBF"/>
                </a:solidFill>
                <a:cs typeface="Malgun Gothic Semilight" panose="020B0502040204020203" pitchFamily="50" charset="-127"/>
              </a:rPr>
              <a:t>: 95.108%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BA6BE8A-C6DC-41C7-9853-D21E9E54F11A}"/>
              </a:ext>
            </a:extLst>
          </p:cNvPr>
          <p:cNvSpPr txBox="1"/>
          <p:nvPr/>
        </p:nvSpPr>
        <p:spPr>
          <a:xfrm>
            <a:off x="3719513" y="3104964"/>
            <a:ext cx="6084886" cy="2031325"/>
          </a:xfrm>
          <a:prstGeom prst="rect">
            <a:avLst/>
          </a:prstGeom>
          <a:solidFill>
            <a:schemeClr val="tx1">
              <a:lumMod val="85000"/>
              <a:lumOff val="15000"/>
              <a:alpha val="50000"/>
            </a:schemeClr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900" b="0">
                <a:solidFill>
                  <a:schemeClr val="bg1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Logistic Regression</a:t>
            </a:r>
            <a:r>
              <a:rPr lang="ko-KR" altLang="en-US" sz="900" b="0">
                <a:solidFill>
                  <a:schemeClr val="bg1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을 이용한 데이터 예측 및 정확도</a:t>
            </a:r>
          </a:p>
          <a:p>
            <a:r>
              <a:rPr lang="ko-KR" altLang="en-US" sz="900" b="0">
                <a:solidFill>
                  <a:schemeClr val="bg1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예측 데이터 </a:t>
            </a:r>
            <a:r>
              <a:rPr lang="en-US" altLang="ko-KR" sz="900" b="0">
                <a:solidFill>
                  <a:schemeClr val="bg1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:  [0 0 0 ... 0 0 0]</a:t>
            </a:r>
          </a:p>
          <a:p>
            <a:r>
              <a:rPr lang="ko-KR" altLang="en-US" sz="900" b="0">
                <a:solidFill>
                  <a:schemeClr val="bg1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정확도 </a:t>
            </a:r>
            <a:r>
              <a:rPr lang="en-US" altLang="ko-KR" sz="900" b="0">
                <a:solidFill>
                  <a:schemeClr val="bg1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:  0.9510763209393346</a:t>
            </a:r>
          </a:p>
          <a:p>
            <a:endParaRPr lang="en-US" altLang="ko-KR" sz="900" b="0">
              <a:solidFill>
                <a:schemeClr val="bg1"/>
              </a:solidFill>
              <a:effectLst/>
              <a:latin typeface="Consolas" panose="020B0609020204030204" pitchFamily="49" charset="0"/>
              <a:ea typeface="맑은 고딕" panose="020B0503020000020004" pitchFamily="50" charset="-127"/>
            </a:endParaRPr>
          </a:p>
          <a:p>
            <a:r>
              <a:rPr lang="en-US" altLang="ko-KR" sz="900" b="0">
                <a:solidFill>
                  <a:schemeClr val="bg1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Decision Tree</a:t>
            </a:r>
            <a:r>
              <a:rPr lang="ko-KR" altLang="en-US" sz="900" b="0">
                <a:solidFill>
                  <a:schemeClr val="bg1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를 이용한 데이터 예측 및 정확도</a:t>
            </a:r>
          </a:p>
          <a:p>
            <a:r>
              <a:rPr lang="ko-KR" altLang="en-US" sz="900" b="0">
                <a:solidFill>
                  <a:schemeClr val="bg1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예측 데이터 </a:t>
            </a:r>
            <a:r>
              <a:rPr lang="en-US" altLang="ko-KR" sz="900" b="0">
                <a:solidFill>
                  <a:schemeClr val="bg1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:  [0 0 0 ... 0 0 0]</a:t>
            </a:r>
          </a:p>
          <a:p>
            <a:r>
              <a:rPr lang="ko-KR" altLang="en-US" sz="900" b="0">
                <a:solidFill>
                  <a:schemeClr val="bg1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정확도 </a:t>
            </a:r>
            <a:r>
              <a:rPr lang="en-US" altLang="ko-KR" sz="900" b="0">
                <a:solidFill>
                  <a:schemeClr val="bg1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:  0.9295499021526419</a:t>
            </a:r>
          </a:p>
          <a:p>
            <a:endParaRPr lang="en-US" altLang="ko-KR" sz="900" b="0">
              <a:solidFill>
                <a:schemeClr val="bg1"/>
              </a:solidFill>
              <a:effectLst/>
              <a:latin typeface="Consolas" panose="020B0609020204030204" pitchFamily="49" charset="0"/>
              <a:ea typeface="맑은 고딕" panose="020B0503020000020004" pitchFamily="50" charset="-127"/>
            </a:endParaRPr>
          </a:p>
          <a:p>
            <a:r>
              <a:rPr lang="en-US" altLang="ko-KR" sz="900" b="0">
                <a:solidFill>
                  <a:schemeClr val="bg1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Support Vector Machine</a:t>
            </a:r>
            <a:r>
              <a:rPr lang="ko-KR" altLang="en-US" sz="900" b="0">
                <a:solidFill>
                  <a:schemeClr val="bg1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을 이용한 데이터 예측 및 정확도</a:t>
            </a:r>
          </a:p>
          <a:p>
            <a:r>
              <a:rPr lang="ko-KR" altLang="en-US" sz="900" b="0">
                <a:solidFill>
                  <a:schemeClr val="bg1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예측 데이터 </a:t>
            </a:r>
            <a:r>
              <a:rPr lang="en-US" altLang="ko-KR" sz="900" b="0">
                <a:solidFill>
                  <a:schemeClr val="bg1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:  [0 0 0 ... 0 0 0]</a:t>
            </a:r>
          </a:p>
          <a:p>
            <a:r>
              <a:rPr lang="ko-KR" altLang="en-US" sz="900" b="0">
                <a:solidFill>
                  <a:schemeClr val="bg1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정확도 </a:t>
            </a:r>
            <a:r>
              <a:rPr lang="en-US" altLang="ko-KR" sz="900" b="0">
                <a:solidFill>
                  <a:schemeClr val="bg1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:  0.9510763209393346</a:t>
            </a:r>
          </a:p>
          <a:p>
            <a:endParaRPr lang="en-US" altLang="ko-KR" sz="900" b="0">
              <a:solidFill>
                <a:schemeClr val="bg1"/>
              </a:solidFill>
              <a:effectLst/>
              <a:latin typeface="Consolas" panose="020B0609020204030204" pitchFamily="49" charset="0"/>
              <a:ea typeface="맑은 고딕" panose="020B0503020000020004" pitchFamily="50" charset="-127"/>
            </a:endParaRPr>
          </a:p>
          <a:p>
            <a:r>
              <a:rPr lang="en-US" altLang="ko-KR" sz="900" b="0">
                <a:solidFill>
                  <a:schemeClr val="bg1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KNN </a:t>
            </a:r>
            <a:r>
              <a:rPr lang="ko-KR" altLang="en-US" sz="900" b="0">
                <a:solidFill>
                  <a:schemeClr val="bg1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최적 이웃 숫자 </a:t>
            </a:r>
            <a:r>
              <a:rPr lang="en-US" altLang="ko-KR" sz="900" b="0">
                <a:solidFill>
                  <a:schemeClr val="bg1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:  14</a:t>
            </a:r>
          </a:p>
          <a:p>
            <a:r>
              <a:rPr lang="en-US" altLang="ko-KR" sz="900" b="0">
                <a:solidFill>
                  <a:schemeClr val="bg1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KNN </a:t>
            </a:r>
            <a:r>
              <a:rPr lang="ko-KR" altLang="en-US" sz="900" b="0">
                <a:solidFill>
                  <a:schemeClr val="bg1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최고 정확도 </a:t>
            </a:r>
            <a:r>
              <a:rPr lang="en-US" altLang="ko-KR" sz="900" b="0">
                <a:solidFill>
                  <a:schemeClr val="bg1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:  0.9510669291263122</a:t>
            </a:r>
          </a:p>
        </p:txBody>
      </p:sp>
    </p:spTree>
    <p:extLst>
      <p:ext uri="{BB962C8B-B14F-4D97-AF65-F5344CB8AC3E}">
        <p14:creationId xmlns:p14="http://schemas.microsoft.com/office/powerpoint/2010/main" val="23048639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648372" y="899428"/>
            <a:ext cx="3960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pc="-80">
                <a:solidFill>
                  <a:srgbClr val="BFBFB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2-3. </a:t>
            </a:r>
            <a:r>
              <a:rPr lang="ko-KR" altLang="en-US" b="1" spc="-80">
                <a:solidFill>
                  <a:srgbClr val="BFBFB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분석 결과</a:t>
            </a:r>
            <a:endParaRPr lang="en-US" altLang="ko-KR" b="1" spc="-80" dirty="0">
              <a:solidFill>
                <a:srgbClr val="BFBFB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251AF58-64A2-47EF-9073-70CD005EF533}"/>
              </a:ext>
            </a:extLst>
          </p:cNvPr>
          <p:cNvSpPr/>
          <p:nvPr/>
        </p:nvSpPr>
        <p:spPr>
          <a:xfrm>
            <a:off x="1955799" y="441829"/>
            <a:ext cx="1763713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200" b="1">
                <a:solidFill>
                  <a:srgbClr val="FF873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2200" b="1">
                <a:solidFill>
                  <a:srgbClr val="FF873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본론</a:t>
            </a:r>
            <a:endParaRPr lang="ko-KR" altLang="en-US" sz="2200" b="1" dirty="0">
              <a:solidFill>
                <a:srgbClr val="FF873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F326EDD-A356-44C2-8C14-A22FBDDBC496}"/>
              </a:ext>
            </a:extLst>
          </p:cNvPr>
          <p:cNvCxnSpPr/>
          <p:nvPr/>
        </p:nvCxnSpPr>
        <p:spPr>
          <a:xfrm rot="10800000">
            <a:off x="1955800" y="368659"/>
            <a:ext cx="1357314" cy="0"/>
          </a:xfrm>
          <a:prstGeom prst="line">
            <a:avLst/>
          </a:prstGeom>
          <a:ln w="381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4D2872C-EBAB-40F4-B561-8D27E7D8594E}"/>
              </a:ext>
            </a:extLst>
          </p:cNvPr>
          <p:cNvCxnSpPr/>
          <p:nvPr/>
        </p:nvCxnSpPr>
        <p:spPr>
          <a:xfrm rot="10800000">
            <a:off x="1955801" y="1268759"/>
            <a:ext cx="1321115" cy="0"/>
          </a:xfrm>
          <a:prstGeom prst="line">
            <a:avLst/>
          </a:prstGeom>
          <a:ln w="127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>
            <a:extLst>
              <a:ext uri="{FF2B5EF4-FFF2-40B4-BE49-F238E27FC236}">
                <a16:creationId xmlns:a16="http://schemas.microsoft.com/office/drawing/2014/main" id="{48DEDE2E-D702-4A58-AD4A-5FE4310BA7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9737" y="4545124"/>
            <a:ext cx="2016224" cy="2016224"/>
          </a:xfrm>
          <a:prstGeom prst="rect">
            <a:avLst/>
          </a:prstGeom>
        </p:spPr>
      </p:pic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8E767CDF-BF04-4AFE-B596-9F1BA93E65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9384840"/>
              </p:ext>
            </p:extLst>
          </p:nvPr>
        </p:nvGraphicFramePr>
        <p:xfrm>
          <a:off x="3719513" y="1378482"/>
          <a:ext cx="6084886" cy="2818030"/>
        </p:xfrm>
        <a:graphic>
          <a:graphicData uri="http://schemas.openxmlformats.org/drawingml/2006/table">
            <a:tbl>
              <a:tblPr firstRow="1" bandRow="1">
                <a:effectLst/>
                <a:tableStyleId>{5C22544A-7EE6-4342-B048-85BDC9FD1C3A}</a:tableStyleId>
              </a:tblPr>
              <a:tblGrid>
                <a:gridCol w="12037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050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7615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4876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1" kern="1200" spc="-20">
                          <a:solidFill>
                            <a:srgbClr val="FF873C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순서</a:t>
                      </a:r>
                      <a:endParaRPr lang="ko-KR" altLang="en-US" sz="1000" b="1" kern="1200" spc="-20" dirty="0">
                        <a:solidFill>
                          <a:srgbClr val="FF873C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T="7200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FF87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kern="1200" spc="-2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변수</a:t>
                      </a:r>
                      <a:endParaRPr lang="ko-KR" altLang="en-US" sz="1000" b="1" kern="1200" spc="-2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T="7200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FF87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1" kern="1200" spc="-20">
                          <a:solidFill>
                            <a:srgbClr val="FF873C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상관계수</a:t>
                      </a:r>
                      <a:endParaRPr lang="ko-KR" altLang="en-US" sz="1000" b="1" kern="1200" spc="-20" dirty="0">
                        <a:solidFill>
                          <a:srgbClr val="FF873C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T="7200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FF87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479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spc="-20">
                          <a:solidFill>
                            <a:srgbClr val="FF873C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en-US" altLang="ko-KR" sz="1000" b="0" spc="-20" dirty="0">
                        <a:solidFill>
                          <a:srgbClr val="FF873C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kern="1200" spc="-20">
                          <a:gradFill>
                            <a:gsLst>
                              <a:gs pos="0">
                                <a:schemeClr val="bg1"/>
                              </a:gs>
                              <a:gs pos="100000">
                                <a:schemeClr val="bg1"/>
                              </a:gs>
                            </a:gsLst>
                            <a:lin ang="2700000" scaled="0"/>
                          </a:gra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나이</a:t>
                      </a:r>
                      <a:endParaRPr lang="ko-KR" altLang="en-US" sz="1000" b="0" kern="1200" spc="-20" dirty="0">
                        <a:gradFill>
                          <a:gsLst>
                            <a:gs pos="0">
                              <a:schemeClr val="bg1"/>
                            </a:gs>
                            <a:gs pos="100000">
                              <a:schemeClr val="bg1"/>
                            </a:gs>
                          </a:gsLst>
                          <a:lin ang="2700000" scaled="0"/>
                        </a:gra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45720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spc="-20">
                          <a:solidFill>
                            <a:srgbClr val="FF873C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0.25</a:t>
                      </a:r>
                      <a:endParaRPr lang="en-US" altLang="ko-KR" sz="1000" b="0" spc="-20" dirty="0">
                        <a:solidFill>
                          <a:srgbClr val="FF873C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479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spc="-20">
                          <a:solidFill>
                            <a:srgbClr val="FF873C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en-US" altLang="ko-KR" sz="1000" b="0" spc="-20" dirty="0">
                        <a:solidFill>
                          <a:srgbClr val="FF873C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kern="1200" spc="-20">
                          <a:gradFill>
                            <a:gsLst>
                              <a:gs pos="0">
                                <a:schemeClr val="bg1"/>
                              </a:gs>
                              <a:gs pos="100000">
                                <a:schemeClr val="bg1"/>
                              </a:gs>
                            </a:gsLst>
                            <a:lin ang="2700000" scaled="0"/>
                          </a:gra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고혈압</a:t>
                      </a:r>
                      <a:endParaRPr lang="ko-KR" altLang="en-US" sz="1000" b="0" kern="1200" spc="-20" dirty="0">
                        <a:gradFill>
                          <a:gsLst>
                            <a:gs pos="0">
                              <a:schemeClr val="bg1"/>
                            </a:gs>
                            <a:gs pos="100000">
                              <a:schemeClr val="bg1"/>
                            </a:gs>
                          </a:gsLst>
                          <a:lin ang="2700000" scaled="0"/>
                        </a:gra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45720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spc="-20">
                          <a:solidFill>
                            <a:srgbClr val="FF873C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0.13</a:t>
                      </a:r>
                      <a:endParaRPr lang="en-US" altLang="ko-KR" sz="1000" b="0" spc="-20" dirty="0">
                        <a:solidFill>
                          <a:srgbClr val="FF873C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479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spc="-20">
                          <a:solidFill>
                            <a:srgbClr val="FF873C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en-US" altLang="ko-KR" sz="1000" b="0" spc="-20" dirty="0">
                        <a:solidFill>
                          <a:srgbClr val="FF873C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kern="1200" spc="-20">
                          <a:gradFill>
                            <a:gsLst>
                              <a:gs pos="0">
                                <a:schemeClr val="bg1"/>
                              </a:gs>
                              <a:gs pos="100000">
                                <a:schemeClr val="bg1"/>
                              </a:gs>
                            </a:gsLst>
                            <a:lin ang="2700000" scaled="0"/>
                          </a:gra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심장병 유무</a:t>
                      </a:r>
                      <a:endParaRPr lang="ko-KR" altLang="en-US" sz="1000" b="0" kern="1200" spc="-20" dirty="0">
                        <a:gradFill>
                          <a:gsLst>
                            <a:gs pos="0">
                              <a:schemeClr val="bg1"/>
                            </a:gs>
                            <a:gs pos="100000">
                              <a:schemeClr val="bg1"/>
                            </a:gs>
                          </a:gsLst>
                          <a:lin ang="2700000" scaled="0"/>
                        </a:gra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45720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spc="-20">
                          <a:solidFill>
                            <a:srgbClr val="FF873C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0.13</a:t>
                      </a:r>
                      <a:endParaRPr lang="en-US" altLang="ko-KR" sz="1000" b="0" spc="-20" dirty="0">
                        <a:solidFill>
                          <a:srgbClr val="FF873C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479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spc="-20">
                          <a:solidFill>
                            <a:srgbClr val="FF873C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en-US" altLang="ko-KR" sz="1000" b="0" spc="-20" dirty="0">
                        <a:solidFill>
                          <a:srgbClr val="FF873C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kern="1200" spc="-20">
                          <a:gradFill>
                            <a:gsLst>
                              <a:gs pos="0">
                                <a:schemeClr val="bg1"/>
                              </a:gs>
                              <a:gs pos="100000">
                                <a:schemeClr val="bg1"/>
                              </a:gs>
                            </a:gsLst>
                            <a:lin ang="2700000" scaled="0"/>
                          </a:gra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평균 혈당 수치</a:t>
                      </a:r>
                      <a:endParaRPr lang="ko-KR" altLang="en-US" sz="1000" b="0" kern="1200" spc="-20" dirty="0">
                        <a:gradFill>
                          <a:gsLst>
                            <a:gs pos="0">
                              <a:schemeClr val="bg1"/>
                            </a:gs>
                            <a:gs pos="100000">
                              <a:schemeClr val="bg1"/>
                            </a:gs>
                          </a:gsLst>
                          <a:lin ang="2700000" scaled="0"/>
                        </a:gradFill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36000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45720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spc="-20">
                          <a:solidFill>
                            <a:srgbClr val="FF873C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0.13</a:t>
                      </a:r>
                      <a:endParaRPr lang="en-US" altLang="ko-KR" sz="1000" b="0" spc="-20" dirty="0">
                        <a:solidFill>
                          <a:srgbClr val="FF873C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479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spc="-20">
                          <a:solidFill>
                            <a:srgbClr val="FF873C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en-US" altLang="ko-KR" sz="1000" b="0" spc="-20" dirty="0">
                        <a:solidFill>
                          <a:srgbClr val="FF873C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kern="1200" spc="-20">
                          <a:gradFill>
                            <a:gsLst>
                              <a:gs pos="0">
                                <a:schemeClr val="bg1"/>
                              </a:gs>
                              <a:gs pos="100000">
                                <a:schemeClr val="bg1"/>
                              </a:gs>
                            </a:gsLst>
                            <a:lin ang="2700000" scaled="0"/>
                          </a:gra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기혼 여부</a:t>
                      </a:r>
                      <a:endParaRPr lang="ko-KR" altLang="en-US" sz="1000" b="0" kern="1200" spc="-20" dirty="0">
                        <a:gradFill>
                          <a:gsLst>
                            <a:gs pos="0">
                              <a:schemeClr val="bg1"/>
                            </a:gs>
                            <a:gs pos="100000">
                              <a:schemeClr val="bg1"/>
                            </a:gs>
                          </a:gsLst>
                          <a:lin ang="2700000" scaled="0"/>
                        </a:gra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45720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spc="-20">
                          <a:solidFill>
                            <a:srgbClr val="FF873C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0.11</a:t>
                      </a:r>
                      <a:endParaRPr lang="en-US" altLang="ko-KR" sz="1000" b="0" spc="-20" dirty="0">
                        <a:solidFill>
                          <a:srgbClr val="FF873C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9248222"/>
                  </a:ext>
                </a:extLst>
              </a:tr>
              <a:tr h="25479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spc="-20">
                          <a:solidFill>
                            <a:srgbClr val="FF873C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endParaRPr lang="en-US" altLang="ko-KR" sz="1000" b="0" spc="-20" dirty="0">
                        <a:solidFill>
                          <a:srgbClr val="FF873C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kern="1200" spc="-20">
                          <a:gradFill>
                            <a:gsLst>
                              <a:gs pos="0">
                                <a:schemeClr val="bg1"/>
                              </a:gs>
                              <a:gs pos="100000">
                                <a:schemeClr val="bg1"/>
                              </a:gs>
                            </a:gsLst>
                            <a:lin ang="2700000" scaled="0"/>
                          </a:gra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BMI</a:t>
                      </a:r>
                      <a:r>
                        <a:rPr lang="ko-KR" altLang="en-US" sz="1000" b="0" kern="1200" spc="-20">
                          <a:gradFill>
                            <a:gsLst>
                              <a:gs pos="0">
                                <a:schemeClr val="bg1"/>
                              </a:gs>
                              <a:gs pos="100000">
                                <a:schemeClr val="bg1"/>
                              </a:gs>
                            </a:gsLst>
                            <a:lin ang="2700000" scaled="0"/>
                          </a:gra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지수</a:t>
                      </a:r>
                      <a:endParaRPr lang="ko-KR" altLang="en-US" sz="1000" b="0" kern="1200" spc="-20" dirty="0">
                        <a:gradFill>
                          <a:gsLst>
                            <a:gs pos="0">
                              <a:schemeClr val="bg1"/>
                            </a:gs>
                            <a:gs pos="100000">
                              <a:schemeClr val="bg1"/>
                            </a:gs>
                          </a:gsLst>
                          <a:lin ang="2700000" scaled="0"/>
                        </a:gra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45720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spc="-20">
                          <a:solidFill>
                            <a:srgbClr val="FF873C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0.039</a:t>
                      </a:r>
                      <a:endParaRPr lang="en-US" altLang="ko-KR" sz="1000" b="0" spc="-20" dirty="0">
                        <a:solidFill>
                          <a:srgbClr val="FF873C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0513201"/>
                  </a:ext>
                </a:extLst>
              </a:tr>
              <a:tr h="25479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spc="-20">
                          <a:solidFill>
                            <a:srgbClr val="FF873C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  <a:endParaRPr lang="en-US" altLang="ko-KR" sz="1000" b="0" spc="-20" dirty="0">
                        <a:solidFill>
                          <a:srgbClr val="FF873C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kern="1200" spc="-20">
                          <a:gradFill>
                            <a:gsLst>
                              <a:gs pos="0">
                                <a:schemeClr val="bg1"/>
                              </a:gs>
                              <a:gs pos="100000">
                                <a:schemeClr val="bg1"/>
                              </a:gs>
                            </a:gsLst>
                            <a:lin ang="2700000" scaled="0"/>
                          </a:gra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근로 유형</a:t>
                      </a:r>
                      <a:endParaRPr lang="ko-KR" altLang="en-US" sz="1000" b="0" kern="1200" spc="-20" dirty="0">
                        <a:gradFill>
                          <a:gsLst>
                            <a:gs pos="0">
                              <a:schemeClr val="bg1"/>
                            </a:gs>
                            <a:gs pos="100000">
                              <a:schemeClr val="bg1"/>
                            </a:gs>
                          </a:gsLst>
                          <a:lin ang="2700000" scaled="0"/>
                        </a:gra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45720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spc="-20">
                          <a:solidFill>
                            <a:srgbClr val="FF873C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-0.032</a:t>
                      </a:r>
                      <a:endParaRPr lang="en-US" altLang="ko-KR" sz="1000" b="0" spc="-20" dirty="0">
                        <a:solidFill>
                          <a:srgbClr val="FF873C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121352"/>
                  </a:ext>
                </a:extLst>
              </a:tr>
              <a:tr h="25479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spc="-20">
                          <a:solidFill>
                            <a:srgbClr val="FF873C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  <a:endParaRPr lang="en-US" altLang="ko-KR" sz="1000" b="0" spc="-20" dirty="0">
                        <a:solidFill>
                          <a:srgbClr val="FF873C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kern="1200" spc="-20">
                          <a:gradFill>
                            <a:gsLst>
                              <a:gs pos="0">
                                <a:schemeClr val="bg1"/>
                              </a:gs>
                              <a:gs pos="100000">
                                <a:schemeClr val="bg1"/>
                              </a:gs>
                            </a:gsLst>
                            <a:lin ang="2700000" scaled="0"/>
                          </a:gra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흡연 여부</a:t>
                      </a:r>
                      <a:endParaRPr lang="ko-KR" altLang="en-US" sz="1000" b="0" kern="1200" spc="-20" dirty="0">
                        <a:gradFill>
                          <a:gsLst>
                            <a:gs pos="0">
                              <a:schemeClr val="bg1"/>
                            </a:gs>
                            <a:gs pos="100000">
                              <a:schemeClr val="bg1"/>
                            </a:gs>
                          </a:gsLst>
                          <a:lin ang="2700000" scaled="0"/>
                        </a:gra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45720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spc="-20">
                          <a:solidFill>
                            <a:srgbClr val="FF873C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0.028</a:t>
                      </a:r>
                      <a:endParaRPr lang="en-US" altLang="ko-KR" sz="1000" b="0" spc="-20" dirty="0">
                        <a:solidFill>
                          <a:srgbClr val="FF873C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479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spc="-20">
                          <a:solidFill>
                            <a:srgbClr val="FF873C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  <a:endParaRPr lang="en-US" altLang="ko-KR" sz="1000" b="0" spc="-20" dirty="0">
                        <a:solidFill>
                          <a:srgbClr val="FF873C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kern="1200" spc="-20">
                          <a:gradFill>
                            <a:gsLst>
                              <a:gs pos="0">
                                <a:schemeClr val="bg1"/>
                              </a:gs>
                              <a:gs pos="100000">
                                <a:schemeClr val="bg1"/>
                              </a:gs>
                            </a:gsLst>
                            <a:lin ang="2700000" scaled="0"/>
                          </a:gra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거주지 유형</a:t>
                      </a:r>
                      <a:endParaRPr lang="ko-KR" altLang="en-US" sz="1000" b="0" kern="1200" spc="-20" dirty="0">
                        <a:gradFill>
                          <a:gsLst>
                            <a:gs pos="0">
                              <a:schemeClr val="bg1"/>
                            </a:gs>
                            <a:gs pos="100000">
                              <a:schemeClr val="bg1"/>
                            </a:gs>
                          </a:gsLst>
                          <a:lin ang="2700000" scaled="0"/>
                        </a:gra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45720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spc="-20">
                          <a:solidFill>
                            <a:srgbClr val="FF873C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0.015</a:t>
                      </a:r>
                      <a:endParaRPr lang="en-US" altLang="ko-KR" sz="1000" b="0" spc="-20" dirty="0">
                        <a:solidFill>
                          <a:srgbClr val="FF873C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479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spc="-20">
                          <a:solidFill>
                            <a:srgbClr val="FF873C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endParaRPr lang="en-US" altLang="ko-KR" sz="1000" b="0" spc="-20" dirty="0">
                        <a:solidFill>
                          <a:srgbClr val="FF873C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kern="1200" spc="-20">
                          <a:gradFill>
                            <a:gsLst>
                              <a:gs pos="0">
                                <a:schemeClr val="bg1"/>
                              </a:gs>
                              <a:gs pos="100000">
                                <a:schemeClr val="bg1"/>
                              </a:gs>
                            </a:gsLst>
                            <a:lin ang="2700000" scaled="0"/>
                          </a:gra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성별</a:t>
                      </a:r>
                      <a:endParaRPr lang="ko-KR" altLang="en-US" sz="1000" b="0" kern="1200" spc="-20" dirty="0">
                        <a:gradFill>
                          <a:gsLst>
                            <a:gs pos="0">
                              <a:schemeClr val="bg1"/>
                            </a:gs>
                            <a:gs pos="100000">
                              <a:schemeClr val="bg1"/>
                            </a:gs>
                          </a:gsLst>
                          <a:lin ang="2700000" scaled="0"/>
                        </a:gra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45720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spc="-20">
                          <a:solidFill>
                            <a:srgbClr val="FF873C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0.0091</a:t>
                      </a:r>
                      <a:endParaRPr lang="en-US" altLang="ko-KR" sz="1000" b="0" spc="-20" dirty="0">
                        <a:solidFill>
                          <a:srgbClr val="FF873C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1" name="제목 9">
            <a:extLst>
              <a:ext uri="{FF2B5EF4-FFF2-40B4-BE49-F238E27FC236}">
                <a16:creationId xmlns:a16="http://schemas.microsoft.com/office/drawing/2014/main" id="{2C3A3988-3214-485B-AFC1-A1D4A70805BE}"/>
              </a:ext>
            </a:extLst>
          </p:cNvPr>
          <p:cNvSpPr txBox="1">
            <a:spLocks/>
          </p:cNvSpPr>
          <p:nvPr/>
        </p:nvSpPr>
        <p:spPr>
          <a:xfrm>
            <a:off x="6094141" y="4545124"/>
            <a:ext cx="6012656" cy="21602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marL="285750" indent="-2857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600" b="1" spc="-100">
                <a:cs typeface="Malgun Gothic Semilight" panose="020B0502040204020203" pitchFamily="50" charset="-127"/>
              </a:rPr>
              <a:t>11</a:t>
            </a:r>
            <a:r>
              <a:rPr lang="ko-KR" altLang="en-US" sz="1600" b="1" spc="-100">
                <a:cs typeface="Malgun Gothic Semilight" panose="020B0502040204020203" pitchFamily="50" charset="-127"/>
              </a:rPr>
              <a:t>개 변수간의 </a:t>
            </a:r>
            <a:r>
              <a:rPr lang="ko-KR" altLang="en-US" sz="1600" b="1" spc="-100">
                <a:solidFill>
                  <a:srgbClr val="FF873C"/>
                </a:solidFill>
                <a:cs typeface="Malgun Gothic Semilight" panose="020B0502040204020203" pitchFamily="50" charset="-127"/>
              </a:rPr>
              <a:t>상관관계</a:t>
            </a:r>
            <a:r>
              <a:rPr lang="ko-KR" altLang="en-US" sz="1600" b="1" spc="-100">
                <a:cs typeface="Malgun Gothic Semilight" panose="020B0502040204020203" pitchFamily="50" charset="-127"/>
              </a:rPr>
              <a:t>를 분석 </a:t>
            </a:r>
            <a:br>
              <a:rPr lang="en-US" altLang="ko-KR" sz="1600" b="1" spc="-100">
                <a:cs typeface="Malgun Gothic Semilight" panose="020B0502040204020203" pitchFamily="50" charset="-127"/>
              </a:rPr>
            </a:br>
            <a:br>
              <a:rPr lang="en-US" altLang="ko-KR" sz="1600" b="1" spc="-100">
                <a:cs typeface="Malgun Gothic Semilight" panose="020B0502040204020203" pitchFamily="50" charset="-127"/>
              </a:rPr>
            </a:br>
            <a:r>
              <a:rPr lang="ko-KR" altLang="en-US" sz="1600" b="1" spc="-100">
                <a:cs typeface="Malgun Gothic Semilight" panose="020B0502040204020203" pitchFamily="50" charset="-127"/>
              </a:rPr>
              <a:t>각 변수가 </a:t>
            </a:r>
            <a:r>
              <a:rPr lang="ko-KR" altLang="en-US" sz="1600" b="1" spc="-100">
                <a:solidFill>
                  <a:srgbClr val="FF873C"/>
                </a:solidFill>
                <a:cs typeface="Malgun Gothic Semilight" panose="020B0502040204020203" pitchFamily="50" charset="-127"/>
              </a:rPr>
              <a:t>최종 뇌졸중 발병 여부에 얼마나 상관이 있는지</a:t>
            </a:r>
            <a:br>
              <a:rPr lang="en-US" altLang="ko-KR" sz="1600" b="1" spc="-100">
                <a:cs typeface="Malgun Gothic Semilight" panose="020B0502040204020203" pitchFamily="50" charset="-127"/>
              </a:rPr>
            </a:br>
            <a:br>
              <a:rPr lang="en-US" altLang="ko-KR" sz="1600" b="1" spc="-100">
                <a:cs typeface="Malgun Gothic Semilight" panose="020B0502040204020203" pitchFamily="50" charset="-127"/>
              </a:rPr>
            </a:br>
            <a:r>
              <a:rPr lang="ko-KR" altLang="en-US" sz="1600" b="1" spc="-100">
                <a:cs typeface="Malgun Gothic Semilight" panose="020B0502040204020203" pitchFamily="50" charset="-127"/>
              </a:rPr>
              <a:t>또한 </a:t>
            </a:r>
            <a:r>
              <a:rPr lang="ko-KR" altLang="en-US" sz="1600" b="1" spc="-100">
                <a:solidFill>
                  <a:srgbClr val="FF873C"/>
                </a:solidFill>
                <a:cs typeface="Malgun Gothic Semilight" panose="020B0502040204020203" pitchFamily="50" charset="-127"/>
              </a:rPr>
              <a:t>각 변수끼리는 얼마나 상관이 있는지</a:t>
            </a:r>
            <a:endParaRPr lang="en-US" altLang="ko-KR" sz="1600" b="1" spc="-100">
              <a:cs typeface="Malgun Gothic Semilight" panose="020B0502040204020203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058831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8251AF58-64A2-47EF-9073-70CD005EF533}"/>
              </a:ext>
            </a:extLst>
          </p:cNvPr>
          <p:cNvSpPr/>
          <p:nvPr/>
        </p:nvSpPr>
        <p:spPr>
          <a:xfrm>
            <a:off x="1955799" y="441829"/>
            <a:ext cx="1763713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200" b="1">
                <a:solidFill>
                  <a:srgbClr val="FF873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2200" b="1">
                <a:solidFill>
                  <a:srgbClr val="FF873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본론</a:t>
            </a:r>
            <a:endParaRPr lang="ko-KR" altLang="en-US" sz="2200" b="1" dirty="0">
              <a:solidFill>
                <a:srgbClr val="FF873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F326EDD-A356-44C2-8C14-A22FBDDBC496}"/>
              </a:ext>
            </a:extLst>
          </p:cNvPr>
          <p:cNvCxnSpPr/>
          <p:nvPr/>
        </p:nvCxnSpPr>
        <p:spPr>
          <a:xfrm rot="10800000">
            <a:off x="1955800" y="368659"/>
            <a:ext cx="1357314" cy="0"/>
          </a:xfrm>
          <a:prstGeom prst="line">
            <a:avLst/>
          </a:prstGeom>
          <a:ln w="381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4D2872C-EBAB-40F4-B561-8D27E7D8594E}"/>
              </a:ext>
            </a:extLst>
          </p:cNvPr>
          <p:cNvCxnSpPr/>
          <p:nvPr/>
        </p:nvCxnSpPr>
        <p:spPr>
          <a:xfrm rot="10800000">
            <a:off x="1955801" y="1268759"/>
            <a:ext cx="1321115" cy="0"/>
          </a:xfrm>
          <a:prstGeom prst="line">
            <a:avLst/>
          </a:prstGeom>
          <a:ln w="127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>
            <a:extLst>
              <a:ext uri="{FF2B5EF4-FFF2-40B4-BE49-F238E27FC236}">
                <a16:creationId xmlns:a16="http://schemas.microsoft.com/office/drawing/2014/main" id="{48DEDE2E-D702-4A58-AD4A-5FE4310BA71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00" r="7846"/>
          <a:stretch/>
        </p:blipFill>
        <p:spPr>
          <a:xfrm>
            <a:off x="3736491" y="0"/>
            <a:ext cx="65696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8430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648372" y="899428"/>
            <a:ext cx="3960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pc="-80">
                <a:solidFill>
                  <a:srgbClr val="BFBFB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2-3. </a:t>
            </a:r>
            <a:r>
              <a:rPr lang="ko-KR" altLang="en-US" b="1" spc="-80">
                <a:solidFill>
                  <a:srgbClr val="BFBFB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분석 결과</a:t>
            </a:r>
            <a:endParaRPr lang="en-US" altLang="ko-KR" b="1" spc="-80" dirty="0">
              <a:solidFill>
                <a:srgbClr val="BFBFB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251AF58-64A2-47EF-9073-70CD005EF533}"/>
              </a:ext>
            </a:extLst>
          </p:cNvPr>
          <p:cNvSpPr/>
          <p:nvPr/>
        </p:nvSpPr>
        <p:spPr>
          <a:xfrm>
            <a:off x="1955799" y="441829"/>
            <a:ext cx="1763713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200" b="1">
                <a:solidFill>
                  <a:srgbClr val="FF873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2200" b="1">
                <a:solidFill>
                  <a:srgbClr val="FF873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본론</a:t>
            </a:r>
            <a:endParaRPr lang="ko-KR" altLang="en-US" sz="2200" b="1" dirty="0">
              <a:solidFill>
                <a:srgbClr val="FF873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F326EDD-A356-44C2-8C14-A22FBDDBC496}"/>
              </a:ext>
            </a:extLst>
          </p:cNvPr>
          <p:cNvCxnSpPr/>
          <p:nvPr/>
        </p:nvCxnSpPr>
        <p:spPr>
          <a:xfrm rot="10800000">
            <a:off x="1955800" y="368659"/>
            <a:ext cx="1357314" cy="0"/>
          </a:xfrm>
          <a:prstGeom prst="line">
            <a:avLst/>
          </a:prstGeom>
          <a:ln w="381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4D2872C-EBAB-40F4-B561-8D27E7D8594E}"/>
              </a:ext>
            </a:extLst>
          </p:cNvPr>
          <p:cNvCxnSpPr/>
          <p:nvPr/>
        </p:nvCxnSpPr>
        <p:spPr>
          <a:xfrm rot="10800000">
            <a:off x="1955801" y="1268759"/>
            <a:ext cx="1321115" cy="0"/>
          </a:xfrm>
          <a:prstGeom prst="line">
            <a:avLst/>
          </a:prstGeom>
          <a:ln w="127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2C0E75B8-92FA-4A6F-8303-C7BA6F4584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168161"/>
              </p:ext>
            </p:extLst>
          </p:nvPr>
        </p:nvGraphicFramePr>
        <p:xfrm>
          <a:off x="3719513" y="1378482"/>
          <a:ext cx="6084886" cy="1544075"/>
        </p:xfrm>
        <a:graphic>
          <a:graphicData uri="http://schemas.openxmlformats.org/drawingml/2006/table">
            <a:tbl>
              <a:tblPr firstRow="1" bandRow="1">
                <a:effectLst/>
                <a:tableStyleId>{5C22544A-7EE6-4342-B048-85BDC9FD1C3A}</a:tableStyleId>
              </a:tblPr>
              <a:tblGrid>
                <a:gridCol w="12037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050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7615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4876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1" kern="1200" spc="-20">
                          <a:solidFill>
                            <a:srgbClr val="FF873C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순위</a:t>
                      </a:r>
                      <a:endParaRPr lang="ko-KR" altLang="en-US" sz="1000" b="1" kern="1200" spc="-20" dirty="0">
                        <a:solidFill>
                          <a:srgbClr val="FF873C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T="7200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FF87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kern="1200" spc="-2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변수</a:t>
                      </a:r>
                      <a:endParaRPr lang="ko-KR" altLang="en-US" sz="1000" b="1" kern="1200" spc="-2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T="7200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FF87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1" kern="1200" spc="-20">
                          <a:solidFill>
                            <a:srgbClr val="FF873C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상관계수</a:t>
                      </a:r>
                      <a:endParaRPr lang="ko-KR" altLang="en-US" sz="1000" b="1" kern="1200" spc="-20" dirty="0">
                        <a:solidFill>
                          <a:srgbClr val="FF873C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T="7200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FF87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479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spc="-20">
                          <a:solidFill>
                            <a:srgbClr val="FF873C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en-US" altLang="ko-KR" sz="1000" b="0" spc="-20" dirty="0">
                        <a:solidFill>
                          <a:srgbClr val="FF873C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kern="1200" spc="-20">
                          <a:gradFill>
                            <a:gsLst>
                              <a:gs pos="0">
                                <a:schemeClr val="bg1"/>
                              </a:gs>
                              <a:gs pos="100000">
                                <a:schemeClr val="bg1"/>
                              </a:gs>
                            </a:gsLst>
                            <a:lin ang="2700000" scaled="0"/>
                          </a:gra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나이</a:t>
                      </a:r>
                      <a:endParaRPr lang="ko-KR" altLang="en-US" sz="1000" b="0" kern="1200" spc="-20" dirty="0">
                        <a:gradFill>
                          <a:gsLst>
                            <a:gs pos="0">
                              <a:schemeClr val="bg1"/>
                            </a:gs>
                            <a:gs pos="100000">
                              <a:schemeClr val="bg1"/>
                            </a:gs>
                          </a:gsLst>
                          <a:lin ang="2700000" scaled="0"/>
                        </a:gra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45720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spc="-20">
                          <a:solidFill>
                            <a:srgbClr val="FF873C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0.25</a:t>
                      </a:r>
                      <a:endParaRPr lang="en-US" altLang="ko-KR" sz="1000" b="0" spc="-20" dirty="0">
                        <a:solidFill>
                          <a:srgbClr val="FF873C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479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spc="-20">
                          <a:solidFill>
                            <a:srgbClr val="FF873C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en-US" altLang="ko-KR" sz="1000" b="0" spc="-20" dirty="0">
                        <a:solidFill>
                          <a:srgbClr val="FF873C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kern="1200" spc="-20">
                          <a:gradFill>
                            <a:gsLst>
                              <a:gs pos="0">
                                <a:schemeClr val="bg1"/>
                              </a:gs>
                              <a:gs pos="100000">
                                <a:schemeClr val="bg1"/>
                              </a:gs>
                            </a:gsLst>
                            <a:lin ang="2700000" scaled="0"/>
                          </a:gra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고혈압</a:t>
                      </a:r>
                      <a:endParaRPr lang="ko-KR" altLang="en-US" sz="1000" b="0" kern="1200" spc="-20" dirty="0">
                        <a:gradFill>
                          <a:gsLst>
                            <a:gs pos="0">
                              <a:schemeClr val="bg1"/>
                            </a:gs>
                            <a:gs pos="100000">
                              <a:schemeClr val="bg1"/>
                            </a:gs>
                          </a:gsLst>
                          <a:lin ang="2700000" scaled="0"/>
                        </a:gra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45720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spc="-20">
                          <a:solidFill>
                            <a:srgbClr val="FF873C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0.13</a:t>
                      </a:r>
                      <a:endParaRPr lang="en-US" altLang="ko-KR" sz="1000" b="0" spc="-20" dirty="0">
                        <a:solidFill>
                          <a:srgbClr val="FF873C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479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spc="-20">
                          <a:solidFill>
                            <a:srgbClr val="FF873C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en-US" altLang="ko-KR" sz="1000" b="0" spc="-20" dirty="0">
                        <a:solidFill>
                          <a:srgbClr val="FF873C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kern="1200" spc="-20">
                          <a:gradFill>
                            <a:gsLst>
                              <a:gs pos="0">
                                <a:schemeClr val="bg1"/>
                              </a:gs>
                              <a:gs pos="100000">
                                <a:schemeClr val="bg1"/>
                              </a:gs>
                            </a:gsLst>
                            <a:lin ang="2700000" scaled="0"/>
                          </a:gra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심장병 유무</a:t>
                      </a:r>
                      <a:endParaRPr lang="ko-KR" altLang="en-US" sz="1000" b="0" kern="1200" spc="-20" dirty="0">
                        <a:gradFill>
                          <a:gsLst>
                            <a:gs pos="0">
                              <a:schemeClr val="bg1"/>
                            </a:gs>
                            <a:gs pos="100000">
                              <a:schemeClr val="bg1"/>
                            </a:gs>
                          </a:gsLst>
                          <a:lin ang="2700000" scaled="0"/>
                        </a:gra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45720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spc="-20">
                          <a:solidFill>
                            <a:srgbClr val="FF873C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0.13</a:t>
                      </a:r>
                      <a:endParaRPr lang="en-US" altLang="ko-KR" sz="1000" b="0" spc="-20" dirty="0">
                        <a:solidFill>
                          <a:srgbClr val="FF873C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479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spc="-20">
                          <a:solidFill>
                            <a:srgbClr val="FF873C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en-US" altLang="ko-KR" sz="1000" b="0" spc="-20" dirty="0">
                        <a:solidFill>
                          <a:srgbClr val="FF873C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kern="1200" spc="-20">
                          <a:gradFill>
                            <a:gsLst>
                              <a:gs pos="0">
                                <a:schemeClr val="bg1"/>
                              </a:gs>
                              <a:gs pos="100000">
                                <a:schemeClr val="bg1"/>
                              </a:gs>
                            </a:gsLst>
                            <a:lin ang="2700000" scaled="0"/>
                          </a:gra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평균 혈당 수치</a:t>
                      </a:r>
                      <a:endParaRPr lang="ko-KR" altLang="en-US" sz="1000" b="0" kern="1200" spc="-20" dirty="0">
                        <a:gradFill>
                          <a:gsLst>
                            <a:gs pos="0">
                              <a:schemeClr val="bg1"/>
                            </a:gs>
                            <a:gs pos="100000">
                              <a:schemeClr val="bg1"/>
                            </a:gs>
                          </a:gsLst>
                          <a:lin ang="2700000" scaled="0"/>
                        </a:gra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45720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spc="-20">
                          <a:solidFill>
                            <a:srgbClr val="FF873C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0.13</a:t>
                      </a:r>
                      <a:endParaRPr lang="en-US" altLang="ko-KR" sz="1000" b="0" spc="-20" dirty="0">
                        <a:solidFill>
                          <a:srgbClr val="FF873C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479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spc="-20">
                          <a:solidFill>
                            <a:srgbClr val="FF873C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en-US" altLang="ko-KR" sz="1000" b="0" spc="-20" dirty="0">
                        <a:solidFill>
                          <a:srgbClr val="FF873C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kern="1200" spc="-20">
                          <a:gradFill>
                            <a:gsLst>
                              <a:gs pos="0">
                                <a:schemeClr val="bg1"/>
                              </a:gs>
                              <a:gs pos="100000">
                                <a:schemeClr val="bg1"/>
                              </a:gs>
                            </a:gsLst>
                            <a:lin ang="2700000" scaled="0"/>
                          </a:gra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기혼 여부</a:t>
                      </a:r>
                      <a:endParaRPr lang="ko-KR" altLang="en-US" sz="1000" b="0" kern="1200" spc="-20" dirty="0">
                        <a:gradFill>
                          <a:gsLst>
                            <a:gs pos="0">
                              <a:schemeClr val="bg1"/>
                            </a:gs>
                            <a:gs pos="100000">
                              <a:schemeClr val="bg1"/>
                            </a:gs>
                          </a:gsLst>
                          <a:lin ang="2700000" scaled="0"/>
                        </a:gra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45720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spc="-20">
                          <a:solidFill>
                            <a:srgbClr val="FF873C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0.11</a:t>
                      </a:r>
                      <a:endParaRPr lang="en-US" altLang="ko-KR" sz="1000" b="0" spc="-20" dirty="0">
                        <a:solidFill>
                          <a:srgbClr val="FF873C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6" name="제목 9">
            <a:extLst>
              <a:ext uri="{FF2B5EF4-FFF2-40B4-BE49-F238E27FC236}">
                <a16:creationId xmlns:a16="http://schemas.microsoft.com/office/drawing/2014/main" id="{D58230B4-1EA4-4DD1-BB75-454BA2CFCD63}"/>
              </a:ext>
            </a:extLst>
          </p:cNvPr>
          <p:cNvSpPr txBox="1">
            <a:spLocks/>
          </p:cNvSpPr>
          <p:nvPr/>
        </p:nvSpPr>
        <p:spPr>
          <a:xfrm>
            <a:off x="3791744" y="3032279"/>
            <a:ext cx="6003130" cy="64917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marL="285750" indent="-2857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600" b="1" spc="-100">
                <a:solidFill>
                  <a:srgbClr val="BFBFBF"/>
                </a:solidFill>
                <a:cs typeface="Malgun Gothic Semilight" panose="020B0502040204020203" pitchFamily="50" charset="-127"/>
              </a:rPr>
              <a:t>상관계수가 </a:t>
            </a:r>
            <a:r>
              <a:rPr lang="en-US" altLang="ko-KR" sz="1600" b="1" spc="-100">
                <a:solidFill>
                  <a:srgbClr val="BFBFBF"/>
                </a:solidFill>
                <a:cs typeface="Malgun Gothic Semilight" panose="020B0502040204020203" pitchFamily="50" charset="-127"/>
              </a:rPr>
              <a:t>0.1 </a:t>
            </a:r>
            <a:r>
              <a:rPr lang="ko-KR" altLang="en-US" sz="1600" b="1" spc="-100">
                <a:solidFill>
                  <a:srgbClr val="BFBFBF"/>
                </a:solidFill>
                <a:cs typeface="Malgun Gothic Semilight" panose="020B0502040204020203" pitchFamily="50" charset="-127"/>
              </a:rPr>
              <a:t>이상인 변수들을</a:t>
            </a:r>
            <a:br>
              <a:rPr lang="en-US" altLang="ko-KR" sz="1600" b="1" spc="-100">
                <a:solidFill>
                  <a:srgbClr val="BFBFBF"/>
                </a:solidFill>
                <a:cs typeface="Malgun Gothic Semilight" panose="020B0502040204020203" pitchFamily="50" charset="-127"/>
              </a:rPr>
            </a:br>
            <a:r>
              <a:rPr lang="ko-KR" altLang="en-US" sz="1600" b="1" spc="-100">
                <a:solidFill>
                  <a:srgbClr val="BFBFBF"/>
                </a:solidFill>
                <a:cs typeface="Malgun Gothic Semilight" panose="020B0502040204020203" pitchFamily="50" charset="-127"/>
              </a:rPr>
              <a:t>뇌졸중 발병과 관계가 높은 요인으로 선정</a:t>
            </a:r>
            <a:endParaRPr lang="en-US" altLang="ko-KR" sz="1600" b="1" spc="-100">
              <a:solidFill>
                <a:srgbClr val="BFBFBF"/>
              </a:solidFill>
              <a:cs typeface="Malgun Gothic Semilight" panose="020B0502040204020203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156529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648372" y="899428"/>
            <a:ext cx="3960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pc="-80">
                <a:solidFill>
                  <a:srgbClr val="BFBFB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2-3. </a:t>
            </a:r>
            <a:r>
              <a:rPr lang="ko-KR" altLang="en-US" b="1" spc="-80">
                <a:solidFill>
                  <a:srgbClr val="BFBFB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분석 결과</a:t>
            </a:r>
            <a:endParaRPr lang="en-US" altLang="ko-KR" b="1" spc="-80" dirty="0">
              <a:solidFill>
                <a:srgbClr val="BFBFB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251AF58-64A2-47EF-9073-70CD005EF533}"/>
              </a:ext>
            </a:extLst>
          </p:cNvPr>
          <p:cNvSpPr/>
          <p:nvPr/>
        </p:nvSpPr>
        <p:spPr>
          <a:xfrm>
            <a:off x="1955799" y="441829"/>
            <a:ext cx="1763713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200" b="1">
                <a:solidFill>
                  <a:srgbClr val="FF873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2200" b="1">
                <a:solidFill>
                  <a:srgbClr val="FF873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본론</a:t>
            </a:r>
            <a:endParaRPr lang="ko-KR" altLang="en-US" sz="2200" b="1" dirty="0">
              <a:solidFill>
                <a:srgbClr val="FF873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F326EDD-A356-44C2-8C14-A22FBDDBC496}"/>
              </a:ext>
            </a:extLst>
          </p:cNvPr>
          <p:cNvCxnSpPr/>
          <p:nvPr/>
        </p:nvCxnSpPr>
        <p:spPr>
          <a:xfrm rot="10800000">
            <a:off x="1955800" y="368659"/>
            <a:ext cx="1357314" cy="0"/>
          </a:xfrm>
          <a:prstGeom prst="line">
            <a:avLst/>
          </a:prstGeom>
          <a:ln w="381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4D2872C-EBAB-40F4-B561-8D27E7D8594E}"/>
              </a:ext>
            </a:extLst>
          </p:cNvPr>
          <p:cNvCxnSpPr/>
          <p:nvPr/>
        </p:nvCxnSpPr>
        <p:spPr>
          <a:xfrm rot="10800000">
            <a:off x="1955801" y="1268759"/>
            <a:ext cx="1321115" cy="0"/>
          </a:xfrm>
          <a:prstGeom prst="line">
            <a:avLst/>
          </a:prstGeom>
          <a:ln w="127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제목 9">
            <a:extLst>
              <a:ext uri="{FF2B5EF4-FFF2-40B4-BE49-F238E27FC236}">
                <a16:creationId xmlns:a16="http://schemas.microsoft.com/office/drawing/2014/main" id="{D58230B4-1EA4-4DD1-BB75-454BA2CFCD63}"/>
              </a:ext>
            </a:extLst>
          </p:cNvPr>
          <p:cNvSpPr txBox="1">
            <a:spLocks/>
          </p:cNvSpPr>
          <p:nvPr/>
        </p:nvSpPr>
        <p:spPr>
          <a:xfrm>
            <a:off x="3791744" y="4617132"/>
            <a:ext cx="6003130" cy="64917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marL="285750" indent="-2857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600" b="1" spc="-100">
                <a:solidFill>
                  <a:srgbClr val="BFBFBF"/>
                </a:solidFill>
                <a:cs typeface="Malgun Gothic Semilight" panose="020B0502040204020203" pitchFamily="50" charset="-127"/>
              </a:rPr>
              <a:t>뇌졸중 발병과 관계가 높은 요인들 중</a:t>
            </a:r>
            <a:br>
              <a:rPr lang="en-US" altLang="ko-KR" sz="1600" b="1" spc="-100">
                <a:solidFill>
                  <a:srgbClr val="BFBFBF"/>
                </a:solidFill>
                <a:cs typeface="Malgun Gothic Semilight" panose="020B0502040204020203" pitchFamily="50" charset="-127"/>
              </a:rPr>
            </a:br>
            <a:r>
              <a:rPr lang="ko-KR" altLang="en-US" sz="1600" b="1" spc="-100">
                <a:solidFill>
                  <a:srgbClr val="BFBFBF"/>
                </a:solidFill>
                <a:cs typeface="Malgun Gothic Semilight" panose="020B0502040204020203" pitchFamily="50" charset="-127"/>
              </a:rPr>
              <a:t>비교적 개인이 대비할 수 있는 뇌졸중 발병 대비요인 선정</a:t>
            </a:r>
            <a:endParaRPr lang="en-US" altLang="ko-KR" sz="1600" b="1" spc="-100">
              <a:solidFill>
                <a:srgbClr val="BFBFBF"/>
              </a:solidFill>
              <a:cs typeface="Malgun Gothic Semilight" panose="020B0502040204020203" pitchFamily="50" charset="-127"/>
            </a:endParaRPr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81F0846A-11BD-4307-917C-6CFCA95D18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4144686"/>
              </p:ext>
            </p:extLst>
          </p:nvPr>
        </p:nvGraphicFramePr>
        <p:xfrm>
          <a:off x="3719737" y="1392983"/>
          <a:ext cx="6084662" cy="910200"/>
        </p:xfrm>
        <a:graphic>
          <a:graphicData uri="http://schemas.openxmlformats.org/drawingml/2006/table">
            <a:tbl>
              <a:tblPr firstRow="1" bandRow="1">
                <a:effectLst/>
                <a:tableStyleId>{5C22544A-7EE6-4342-B048-85BDC9FD1C3A}</a:tableStyleId>
              </a:tblPr>
              <a:tblGrid>
                <a:gridCol w="21962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884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7042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kern="1200" spc="-2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제외된 요인</a:t>
                      </a:r>
                      <a:endParaRPr lang="ko-KR" altLang="en-US" sz="1000" b="1" kern="1200" spc="-2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T="72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87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1" kern="1200" spc="-20">
                          <a:solidFill>
                            <a:srgbClr val="FF873C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비고</a:t>
                      </a:r>
                      <a:endParaRPr lang="ko-KR" altLang="en-US" sz="1000" b="1" kern="1200" spc="-20" dirty="0">
                        <a:solidFill>
                          <a:srgbClr val="FF873C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T="72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FF87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0753">
                <a:tc>
                  <a:txBody>
                    <a:bodyPr/>
                    <a:lstStyle/>
                    <a:p>
                      <a:pPr lvl="1" algn="l" latinLnBrk="1"/>
                      <a:r>
                        <a:rPr lang="ko-KR" altLang="en-US" sz="1000" b="0" kern="1200" spc="-20">
                          <a:gradFill>
                            <a:gsLst>
                              <a:gs pos="0">
                                <a:schemeClr val="bg1"/>
                              </a:gs>
                              <a:gs pos="100000">
                                <a:schemeClr val="bg1"/>
                              </a:gs>
                            </a:gsLst>
                            <a:lin ang="2700000" scaled="0"/>
                          </a:gra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나이</a:t>
                      </a:r>
                      <a:endParaRPr lang="ko-KR" altLang="en-US" sz="1000" b="0" kern="1200" spc="-20" dirty="0">
                        <a:gradFill>
                          <a:gsLst>
                            <a:gs pos="0">
                              <a:schemeClr val="bg1"/>
                            </a:gs>
                            <a:gs pos="100000">
                              <a:schemeClr val="bg1"/>
                            </a:gs>
                          </a:gsLst>
                          <a:lin ang="2700000" scaled="0"/>
                        </a:gra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spc="-20">
                          <a:solidFill>
                            <a:srgbClr val="FF873C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b="0" spc="-20">
                          <a:solidFill>
                            <a:srgbClr val="FF873C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개인이 거스를 수 없는 요인</a:t>
                      </a:r>
                      <a:endParaRPr lang="en-US" altLang="ko-KR" sz="1000" b="0" spc="-20" dirty="0">
                        <a:solidFill>
                          <a:srgbClr val="FF873C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0825260"/>
                  </a:ext>
                </a:extLst>
              </a:tr>
              <a:tr h="160753">
                <a:tc>
                  <a:txBody>
                    <a:bodyPr/>
                    <a:lstStyle/>
                    <a:p>
                      <a:pPr lvl="1" algn="l" latinLnBrk="1"/>
                      <a:r>
                        <a:rPr lang="ko-KR" altLang="en-US" sz="1000" b="0" kern="1200" spc="-20">
                          <a:gradFill>
                            <a:gsLst>
                              <a:gs pos="0">
                                <a:schemeClr val="bg1"/>
                              </a:gs>
                              <a:gs pos="100000">
                                <a:schemeClr val="bg1"/>
                              </a:gs>
                            </a:gsLst>
                            <a:lin ang="2700000" scaled="0"/>
                          </a:gra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기혼 여부</a:t>
                      </a:r>
                      <a:endParaRPr lang="ko-KR" altLang="en-US" sz="1000" b="0" kern="1200" spc="-20" dirty="0">
                        <a:gradFill>
                          <a:gsLst>
                            <a:gs pos="0">
                              <a:schemeClr val="bg1"/>
                            </a:gs>
                            <a:gs pos="100000">
                              <a:schemeClr val="bg1"/>
                            </a:gs>
                          </a:gsLst>
                          <a:lin ang="2700000" scaled="0"/>
                        </a:gra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spc="-20">
                          <a:solidFill>
                            <a:srgbClr val="FF873C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b="0" spc="-20">
                          <a:solidFill>
                            <a:srgbClr val="FF873C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잠재적 질병의 위험성보다는 </a:t>
                      </a:r>
                      <a:br>
                        <a:rPr lang="en-US" altLang="ko-KR" sz="1000" b="0" spc="-20">
                          <a:solidFill>
                            <a:srgbClr val="FF873C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1000" b="0" spc="-20">
                          <a:solidFill>
                            <a:srgbClr val="FF873C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b="0" spc="-20">
                          <a:solidFill>
                            <a:srgbClr val="FF873C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결혼이 삶에 있어 더 중요한 결정사항이라고 판단</a:t>
                      </a:r>
                      <a:endParaRPr lang="en-US" altLang="ko-KR" sz="1000" b="0" spc="-20" dirty="0">
                        <a:solidFill>
                          <a:srgbClr val="FF873C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FFE9DCC-B31C-4972-9731-DE12093E8C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1568439"/>
              </p:ext>
            </p:extLst>
          </p:nvPr>
        </p:nvGraphicFramePr>
        <p:xfrm>
          <a:off x="3719513" y="3501008"/>
          <a:ext cx="6084886" cy="1034493"/>
        </p:xfrm>
        <a:graphic>
          <a:graphicData uri="http://schemas.openxmlformats.org/drawingml/2006/table">
            <a:tbl>
              <a:tblPr firstRow="1" bandRow="1">
                <a:effectLst/>
                <a:tableStyleId>{5C22544A-7EE6-4342-B048-85BDC9FD1C3A}</a:tableStyleId>
              </a:tblPr>
              <a:tblGrid>
                <a:gridCol w="12037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050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7615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4876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1" kern="1200" spc="-20">
                          <a:solidFill>
                            <a:srgbClr val="FF873C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순위</a:t>
                      </a:r>
                      <a:endParaRPr lang="ko-KR" altLang="en-US" sz="1000" b="1" kern="1200" spc="-20" dirty="0">
                        <a:solidFill>
                          <a:srgbClr val="FF873C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T="7200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FF87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kern="1200" spc="-2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변수</a:t>
                      </a:r>
                      <a:endParaRPr lang="ko-KR" altLang="en-US" sz="1000" b="1" kern="1200" spc="-2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T="7200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FF87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1" kern="1200" spc="-20">
                          <a:solidFill>
                            <a:srgbClr val="FF873C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상관계수</a:t>
                      </a:r>
                      <a:endParaRPr lang="ko-KR" altLang="en-US" sz="1000" b="1" kern="1200" spc="-20" dirty="0">
                        <a:solidFill>
                          <a:srgbClr val="FF873C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T="7200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FF87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479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spc="-20">
                          <a:solidFill>
                            <a:srgbClr val="FF873C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en-US" altLang="ko-KR" sz="1000" b="0" spc="-20" dirty="0">
                        <a:solidFill>
                          <a:srgbClr val="FF873C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kern="1200" spc="-20">
                          <a:gradFill>
                            <a:gsLst>
                              <a:gs pos="0">
                                <a:schemeClr val="bg1"/>
                              </a:gs>
                              <a:gs pos="100000">
                                <a:schemeClr val="bg1"/>
                              </a:gs>
                            </a:gsLst>
                            <a:lin ang="2700000" scaled="0"/>
                          </a:gra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고혈압</a:t>
                      </a:r>
                      <a:endParaRPr lang="ko-KR" altLang="en-US" sz="1000" b="0" kern="1200" spc="-20" dirty="0">
                        <a:gradFill>
                          <a:gsLst>
                            <a:gs pos="0">
                              <a:schemeClr val="bg1"/>
                            </a:gs>
                            <a:gs pos="100000">
                              <a:schemeClr val="bg1"/>
                            </a:gs>
                          </a:gsLst>
                          <a:lin ang="2700000" scaled="0"/>
                        </a:gra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45720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spc="-20">
                          <a:solidFill>
                            <a:srgbClr val="FF873C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0.13</a:t>
                      </a:r>
                      <a:endParaRPr lang="en-US" altLang="ko-KR" sz="1000" b="0" spc="-20" dirty="0">
                        <a:solidFill>
                          <a:srgbClr val="FF873C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479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spc="-20">
                          <a:solidFill>
                            <a:srgbClr val="FF873C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en-US" altLang="ko-KR" sz="1000" b="0" spc="-20" dirty="0">
                        <a:solidFill>
                          <a:srgbClr val="FF873C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kern="1200" spc="-20">
                          <a:gradFill>
                            <a:gsLst>
                              <a:gs pos="0">
                                <a:schemeClr val="bg1"/>
                              </a:gs>
                              <a:gs pos="100000">
                                <a:schemeClr val="bg1"/>
                              </a:gs>
                            </a:gsLst>
                            <a:lin ang="2700000" scaled="0"/>
                          </a:gra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심장병 유무</a:t>
                      </a:r>
                      <a:endParaRPr lang="ko-KR" altLang="en-US" sz="1000" b="0" kern="1200" spc="-20" dirty="0">
                        <a:gradFill>
                          <a:gsLst>
                            <a:gs pos="0">
                              <a:schemeClr val="bg1"/>
                            </a:gs>
                            <a:gs pos="100000">
                              <a:schemeClr val="bg1"/>
                            </a:gs>
                          </a:gsLst>
                          <a:lin ang="2700000" scaled="0"/>
                        </a:gra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45720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spc="-20">
                          <a:solidFill>
                            <a:srgbClr val="FF873C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0.13</a:t>
                      </a:r>
                      <a:endParaRPr lang="en-US" altLang="ko-KR" sz="1000" b="0" spc="-20" dirty="0">
                        <a:solidFill>
                          <a:srgbClr val="FF873C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479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spc="-20">
                          <a:solidFill>
                            <a:srgbClr val="FF873C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en-US" altLang="ko-KR" sz="1000" b="0" spc="-20" dirty="0">
                        <a:solidFill>
                          <a:srgbClr val="FF873C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kern="1200" spc="-20">
                          <a:gradFill>
                            <a:gsLst>
                              <a:gs pos="0">
                                <a:schemeClr val="bg1"/>
                              </a:gs>
                              <a:gs pos="100000">
                                <a:schemeClr val="bg1"/>
                              </a:gs>
                            </a:gsLst>
                            <a:lin ang="2700000" scaled="0"/>
                          </a:gra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평균 혈당 수치</a:t>
                      </a:r>
                      <a:endParaRPr lang="ko-KR" altLang="en-US" sz="1000" b="0" kern="1200" spc="-20" dirty="0">
                        <a:gradFill>
                          <a:gsLst>
                            <a:gs pos="0">
                              <a:schemeClr val="bg1"/>
                            </a:gs>
                            <a:gs pos="100000">
                              <a:schemeClr val="bg1"/>
                            </a:gs>
                          </a:gsLst>
                          <a:lin ang="2700000" scaled="0"/>
                        </a:gra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45720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spc="-20">
                          <a:solidFill>
                            <a:srgbClr val="FF873C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0.13</a:t>
                      </a:r>
                      <a:endParaRPr lang="en-US" altLang="ko-KR" sz="1000" b="0" spc="-20" dirty="0">
                        <a:solidFill>
                          <a:srgbClr val="FF873C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1" name="제목 9">
            <a:extLst>
              <a:ext uri="{FF2B5EF4-FFF2-40B4-BE49-F238E27FC236}">
                <a16:creationId xmlns:a16="http://schemas.microsoft.com/office/drawing/2014/main" id="{3867CBA4-BA1D-4052-9912-438787752FD8}"/>
              </a:ext>
            </a:extLst>
          </p:cNvPr>
          <p:cNvSpPr txBox="1">
            <a:spLocks/>
          </p:cNvSpPr>
          <p:nvPr/>
        </p:nvSpPr>
        <p:spPr>
          <a:xfrm>
            <a:off x="3791744" y="2384884"/>
            <a:ext cx="6003130" cy="64917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marL="285750" indent="-2857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600" b="1" spc="-100">
                <a:solidFill>
                  <a:srgbClr val="BFBFBF"/>
                </a:solidFill>
                <a:cs typeface="Malgun Gothic Semilight" panose="020B0502040204020203" pitchFamily="50" charset="-127"/>
              </a:rPr>
              <a:t>개인이 대비할 수 없는 요인을 제외</a:t>
            </a:r>
            <a:endParaRPr lang="en-US" altLang="ko-KR" sz="1600" b="1" spc="-100">
              <a:solidFill>
                <a:srgbClr val="BFBFBF"/>
              </a:solidFill>
              <a:cs typeface="Malgun Gothic Semilight" panose="020B0502040204020203" pitchFamily="50" charset="-127"/>
            </a:endParaRP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3634BE10-3DEA-476A-A4CD-DAC29384CE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9136488"/>
              </p:ext>
            </p:extLst>
          </p:nvPr>
        </p:nvGraphicFramePr>
        <p:xfrm>
          <a:off x="3719736" y="6068809"/>
          <a:ext cx="6084660" cy="1397880"/>
        </p:xfrm>
        <a:graphic>
          <a:graphicData uri="http://schemas.openxmlformats.org/drawingml/2006/table">
            <a:tbl>
              <a:tblPr firstRow="1" bandRow="1">
                <a:effectLst/>
                <a:tableStyleId>{5C22544A-7EE6-4342-B048-85BDC9FD1C3A}</a:tableStyleId>
              </a:tblPr>
              <a:tblGrid>
                <a:gridCol w="1872208">
                  <a:extLst>
                    <a:ext uri="{9D8B030D-6E8A-4147-A177-3AD203B41FA5}">
                      <a16:colId xmlns:a16="http://schemas.microsoft.com/office/drawing/2014/main" val="3856611436"/>
                    </a:ext>
                  </a:extLst>
                </a:gridCol>
                <a:gridCol w="19307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0867">
                  <a:extLst>
                    <a:ext uri="{9D8B030D-6E8A-4147-A177-3AD203B41FA5}">
                      <a16:colId xmlns:a16="http://schemas.microsoft.com/office/drawing/2014/main" val="342518221"/>
                    </a:ext>
                  </a:extLst>
                </a:gridCol>
                <a:gridCol w="11408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9866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1" kern="1200" spc="-2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숨은 대비요인</a:t>
                      </a:r>
                      <a:endParaRPr lang="en-US" altLang="ko-KR" sz="1000" b="1" kern="1200" spc="-2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T="7200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87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kern="1200" spc="-2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상관 대비요인</a:t>
                      </a:r>
                      <a:endParaRPr lang="ko-KR" altLang="en-US" sz="1000" b="1" kern="1200" spc="-2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T="72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87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1" kern="1200" spc="-20">
                          <a:solidFill>
                            <a:srgbClr val="FF873C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상관 대비요인</a:t>
                      </a:r>
                      <a:br>
                        <a:rPr lang="en-US" altLang="ko-KR" sz="1000" b="1" kern="1200" spc="-20">
                          <a:solidFill>
                            <a:srgbClr val="FF873C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</a:br>
                      <a:r>
                        <a:rPr lang="ko-KR" altLang="en-US" sz="1000" b="1" kern="1200" spc="-20">
                          <a:solidFill>
                            <a:srgbClr val="FF873C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상관계수</a:t>
                      </a:r>
                      <a:endParaRPr lang="ko-KR" altLang="en-US" sz="1000" b="1" kern="1200" spc="-20" dirty="0">
                        <a:solidFill>
                          <a:srgbClr val="FF873C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T="72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87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1" kern="1200" spc="-20">
                          <a:solidFill>
                            <a:srgbClr val="FF873C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뇌졸중 발병 여부</a:t>
                      </a:r>
                      <a:br>
                        <a:rPr lang="en-US" altLang="ko-KR" sz="1000" b="1" kern="1200" spc="-20">
                          <a:solidFill>
                            <a:srgbClr val="FF873C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</a:br>
                      <a:r>
                        <a:rPr lang="ko-KR" altLang="en-US" sz="1000" b="1" kern="1200" spc="-20">
                          <a:solidFill>
                            <a:srgbClr val="FF873C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상관계수</a:t>
                      </a:r>
                      <a:endParaRPr lang="ko-KR" altLang="en-US" sz="1000" b="1" kern="1200" spc="-20" dirty="0">
                        <a:solidFill>
                          <a:srgbClr val="FF873C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T="72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FF87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9069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spc="-2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BMI </a:t>
                      </a:r>
                      <a:r>
                        <a:rPr lang="ko-KR" altLang="en-US" sz="1000" b="0" spc="-2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지수</a:t>
                      </a:r>
                    </a:p>
                  </a:txBody>
                  <a:tcPr marL="3600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r>
                        <a:rPr lang="en-US" altLang="ko-KR" sz="1000" b="0" kern="1200" spc="-2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lang="ko-KR" altLang="en-US" sz="1000" b="0" kern="1200" spc="-2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고혈압</a:t>
                      </a:r>
                      <a:endParaRPr lang="ko-KR" altLang="en-US" sz="1000" b="0" kern="1200" spc="-2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spc="-20">
                          <a:solidFill>
                            <a:srgbClr val="FF873C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0.16</a:t>
                      </a:r>
                      <a:endParaRPr lang="en-US" altLang="ko-KR" sz="1000" b="0" spc="-20" dirty="0">
                        <a:solidFill>
                          <a:srgbClr val="FF873C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spc="-20">
                          <a:solidFill>
                            <a:srgbClr val="FF873C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0.039</a:t>
                      </a:r>
                      <a:endParaRPr lang="en-US" altLang="ko-KR" sz="1000" b="0" spc="-20" dirty="0">
                        <a:solidFill>
                          <a:srgbClr val="FF873C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9069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spc="-2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endParaRPr lang="en-US" altLang="ko-KR" sz="1000" b="0" spc="-2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r>
                        <a:rPr lang="en-US" altLang="ko-KR" sz="1000" b="0" kern="1200" spc="-2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lang="ko-KR" altLang="en-US" sz="1000" b="0" kern="1200" spc="-2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평균 혈당 수치</a:t>
                      </a:r>
                      <a:endParaRPr lang="ko-KR" altLang="en-US" sz="1000" b="0" kern="1200" spc="-2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spc="-20">
                          <a:solidFill>
                            <a:srgbClr val="FF873C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0.17</a:t>
                      </a:r>
                      <a:endParaRPr lang="en-US" altLang="ko-KR" sz="1000" b="0" spc="-20" dirty="0">
                        <a:solidFill>
                          <a:srgbClr val="FF873C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spc="-20" dirty="0">
                        <a:solidFill>
                          <a:srgbClr val="FF873C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9069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spc="-2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b="0" spc="-2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흡연 여부</a:t>
                      </a:r>
                      <a:endParaRPr lang="en-US" altLang="ko-KR" sz="1000" b="0" spc="-2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r>
                        <a:rPr lang="en-US" altLang="ko-KR" sz="1000" b="0" kern="1200" spc="-2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lang="ko-KR" altLang="en-US" sz="1000" b="0" kern="1200" spc="-2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고혈압</a:t>
                      </a:r>
                      <a:endParaRPr lang="ko-KR" altLang="en-US" sz="1000" b="0" kern="1200" spc="-2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spc="-20">
                          <a:solidFill>
                            <a:srgbClr val="FF873C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0.11</a:t>
                      </a:r>
                      <a:endParaRPr lang="en-US" altLang="ko-KR" sz="1000" b="0" spc="-20" dirty="0">
                        <a:solidFill>
                          <a:srgbClr val="FF873C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spc="-20">
                          <a:solidFill>
                            <a:srgbClr val="FF873C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0.028</a:t>
                      </a:r>
                      <a:endParaRPr lang="en-US" altLang="ko-KR" sz="1000" b="0" spc="-20" dirty="0">
                        <a:solidFill>
                          <a:srgbClr val="FF873C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0513201"/>
                  </a:ext>
                </a:extLst>
              </a:tr>
              <a:tr h="229069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spc="-2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r>
                        <a:rPr lang="en-US" altLang="ko-KR" sz="1000" b="0" kern="1200" spc="-2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BMI </a:t>
                      </a:r>
                      <a:r>
                        <a:rPr lang="ko-KR" altLang="en-US" sz="1000" b="0" kern="1200" spc="-2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지수</a:t>
                      </a:r>
                      <a:endParaRPr lang="ko-KR" altLang="en-US" sz="1000" b="0" kern="1200" spc="-2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spc="-20">
                          <a:solidFill>
                            <a:srgbClr val="FF873C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0.22</a:t>
                      </a:r>
                      <a:endParaRPr lang="en-US" altLang="ko-KR" sz="1000" b="0" spc="-20" dirty="0">
                        <a:solidFill>
                          <a:srgbClr val="FF873C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spc="-20" dirty="0">
                        <a:solidFill>
                          <a:srgbClr val="FF873C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4" name="제목 9">
            <a:extLst>
              <a:ext uri="{FF2B5EF4-FFF2-40B4-BE49-F238E27FC236}">
                <a16:creationId xmlns:a16="http://schemas.microsoft.com/office/drawing/2014/main" id="{C36740DB-B848-468D-80C9-7182A51EA9E5}"/>
              </a:ext>
            </a:extLst>
          </p:cNvPr>
          <p:cNvSpPr txBox="1">
            <a:spLocks/>
          </p:cNvSpPr>
          <p:nvPr/>
        </p:nvSpPr>
        <p:spPr>
          <a:xfrm>
            <a:off x="3791744" y="7620008"/>
            <a:ext cx="6003130" cy="64917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marL="285750" indent="-2857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600" b="1" spc="-100">
                <a:solidFill>
                  <a:srgbClr val="BFBFBF"/>
                </a:solidFill>
                <a:cs typeface="Malgun Gothic Semilight" panose="020B0502040204020203" pitchFamily="50" charset="-127"/>
              </a:rPr>
              <a:t>선정된 뇌졸중 대비요인과 관계가 높은</a:t>
            </a:r>
            <a:br>
              <a:rPr lang="en-US" altLang="ko-KR" sz="1600" b="1" spc="-100">
                <a:solidFill>
                  <a:srgbClr val="BFBFBF"/>
                </a:solidFill>
                <a:cs typeface="Malgun Gothic Semilight" panose="020B0502040204020203" pitchFamily="50" charset="-127"/>
              </a:rPr>
            </a:br>
            <a:r>
              <a:rPr lang="ko-KR" altLang="en-US" sz="1600" b="1" spc="-100">
                <a:solidFill>
                  <a:srgbClr val="BFBFBF"/>
                </a:solidFill>
                <a:cs typeface="Malgun Gothic Semilight" panose="020B0502040204020203" pitchFamily="50" charset="-127"/>
              </a:rPr>
              <a:t>숨은 뇌졸중 대비요인 또한 선정</a:t>
            </a:r>
            <a:endParaRPr lang="en-US" altLang="ko-KR" sz="1600" b="1" spc="-100">
              <a:solidFill>
                <a:srgbClr val="BFBFBF"/>
              </a:solidFill>
              <a:cs typeface="Malgun Gothic Semilight" panose="020B0502040204020203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161895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648372" y="-1848393"/>
            <a:ext cx="3960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pc="-80">
                <a:solidFill>
                  <a:srgbClr val="BFBFB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2-3. </a:t>
            </a:r>
            <a:r>
              <a:rPr lang="ko-KR" altLang="en-US" b="1" spc="-80">
                <a:solidFill>
                  <a:srgbClr val="BFBFB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분석 결과</a:t>
            </a:r>
            <a:endParaRPr lang="en-US" altLang="ko-KR" b="1" spc="-80" dirty="0">
              <a:solidFill>
                <a:srgbClr val="BFBFB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251AF58-64A2-47EF-9073-70CD005EF533}"/>
              </a:ext>
            </a:extLst>
          </p:cNvPr>
          <p:cNvSpPr/>
          <p:nvPr/>
        </p:nvSpPr>
        <p:spPr>
          <a:xfrm>
            <a:off x="1955799" y="441829"/>
            <a:ext cx="1763713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200" b="1">
                <a:solidFill>
                  <a:srgbClr val="FF873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2200" b="1">
                <a:solidFill>
                  <a:srgbClr val="FF873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본론</a:t>
            </a:r>
            <a:endParaRPr lang="ko-KR" altLang="en-US" sz="2200" b="1" dirty="0">
              <a:solidFill>
                <a:srgbClr val="FF873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F326EDD-A356-44C2-8C14-A22FBDDBC496}"/>
              </a:ext>
            </a:extLst>
          </p:cNvPr>
          <p:cNvCxnSpPr/>
          <p:nvPr/>
        </p:nvCxnSpPr>
        <p:spPr>
          <a:xfrm rot="10800000">
            <a:off x="1955800" y="368659"/>
            <a:ext cx="1357314" cy="0"/>
          </a:xfrm>
          <a:prstGeom prst="line">
            <a:avLst/>
          </a:prstGeom>
          <a:ln w="381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4D2872C-EBAB-40F4-B561-8D27E7D8594E}"/>
              </a:ext>
            </a:extLst>
          </p:cNvPr>
          <p:cNvCxnSpPr/>
          <p:nvPr/>
        </p:nvCxnSpPr>
        <p:spPr>
          <a:xfrm rot="10800000">
            <a:off x="1955801" y="1268759"/>
            <a:ext cx="1321115" cy="0"/>
          </a:xfrm>
          <a:prstGeom prst="line">
            <a:avLst/>
          </a:prstGeom>
          <a:ln w="127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제목 9">
            <a:extLst>
              <a:ext uri="{FF2B5EF4-FFF2-40B4-BE49-F238E27FC236}">
                <a16:creationId xmlns:a16="http://schemas.microsoft.com/office/drawing/2014/main" id="{D58230B4-1EA4-4DD1-BB75-454BA2CFCD63}"/>
              </a:ext>
            </a:extLst>
          </p:cNvPr>
          <p:cNvSpPr txBox="1">
            <a:spLocks/>
          </p:cNvSpPr>
          <p:nvPr/>
        </p:nvSpPr>
        <p:spPr>
          <a:xfrm>
            <a:off x="3791744" y="1869311"/>
            <a:ext cx="6003130" cy="64917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marL="285750" indent="-2857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600" b="1" spc="-100">
                <a:solidFill>
                  <a:srgbClr val="BFBFBF"/>
                </a:solidFill>
                <a:cs typeface="Malgun Gothic Semilight" panose="020B0502040204020203" pitchFamily="50" charset="-127"/>
              </a:rPr>
              <a:t>뇌졸중 발병과 관계가 높은 요인들 중</a:t>
            </a:r>
            <a:br>
              <a:rPr lang="en-US" altLang="ko-KR" sz="1600" b="1" spc="-100">
                <a:solidFill>
                  <a:srgbClr val="BFBFBF"/>
                </a:solidFill>
                <a:cs typeface="Malgun Gothic Semilight" panose="020B0502040204020203" pitchFamily="50" charset="-127"/>
              </a:rPr>
            </a:br>
            <a:r>
              <a:rPr lang="ko-KR" altLang="en-US" sz="1600" b="1" spc="-100">
                <a:solidFill>
                  <a:srgbClr val="BFBFBF"/>
                </a:solidFill>
                <a:cs typeface="Malgun Gothic Semilight" panose="020B0502040204020203" pitchFamily="50" charset="-127"/>
              </a:rPr>
              <a:t>비교적 개인이 대비할 수 있는 뇌졸중 발병 대비요인 선정</a:t>
            </a:r>
            <a:endParaRPr lang="en-US" altLang="ko-KR" sz="1600" b="1" spc="-100">
              <a:solidFill>
                <a:srgbClr val="BFBFBF"/>
              </a:solidFill>
              <a:cs typeface="Malgun Gothic Semilight" panose="020B0502040204020203" pitchFamily="50" charset="-127"/>
            </a:endParaRPr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81F0846A-11BD-4307-917C-6CFCA95D18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0683344"/>
              </p:ext>
            </p:extLst>
          </p:nvPr>
        </p:nvGraphicFramePr>
        <p:xfrm>
          <a:off x="3719737" y="-1354838"/>
          <a:ext cx="6084662" cy="910200"/>
        </p:xfrm>
        <a:graphic>
          <a:graphicData uri="http://schemas.openxmlformats.org/drawingml/2006/table">
            <a:tbl>
              <a:tblPr firstRow="1" bandRow="1">
                <a:effectLst/>
                <a:tableStyleId>{5C22544A-7EE6-4342-B048-85BDC9FD1C3A}</a:tableStyleId>
              </a:tblPr>
              <a:tblGrid>
                <a:gridCol w="21962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884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7042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kern="1200" spc="-2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제외된 요인</a:t>
                      </a:r>
                      <a:endParaRPr lang="ko-KR" altLang="en-US" sz="1000" b="1" kern="1200" spc="-2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T="72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87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1" kern="1200" spc="-20">
                          <a:solidFill>
                            <a:srgbClr val="FF873C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비고</a:t>
                      </a:r>
                      <a:endParaRPr lang="ko-KR" altLang="en-US" sz="1000" b="1" kern="1200" spc="-20" dirty="0">
                        <a:solidFill>
                          <a:srgbClr val="FF873C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T="72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FF87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0753">
                <a:tc>
                  <a:txBody>
                    <a:bodyPr/>
                    <a:lstStyle/>
                    <a:p>
                      <a:pPr lvl="1" algn="l" latinLnBrk="1"/>
                      <a:r>
                        <a:rPr lang="ko-KR" altLang="en-US" sz="1000" b="0" kern="1200" spc="-20">
                          <a:gradFill>
                            <a:gsLst>
                              <a:gs pos="0">
                                <a:schemeClr val="bg1"/>
                              </a:gs>
                              <a:gs pos="100000">
                                <a:schemeClr val="bg1"/>
                              </a:gs>
                            </a:gsLst>
                            <a:lin ang="2700000" scaled="0"/>
                          </a:gra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나이</a:t>
                      </a:r>
                      <a:endParaRPr lang="ko-KR" altLang="en-US" sz="1000" b="0" kern="1200" spc="-20" dirty="0">
                        <a:gradFill>
                          <a:gsLst>
                            <a:gs pos="0">
                              <a:schemeClr val="bg1"/>
                            </a:gs>
                            <a:gs pos="100000">
                              <a:schemeClr val="bg1"/>
                            </a:gs>
                          </a:gsLst>
                          <a:lin ang="2700000" scaled="0"/>
                        </a:gra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spc="-20">
                          <a:solidFill>
                            <a:srgbClr val="FF873C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b="0" spc="-20">
                          <a:solidFill>
                            <a:srgbClr val="FF873C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개인이 거스를 수 없는 요인</a:t>
                      </a:r>
                      <a:endParaRPr lang="en-US" altLang="ko-KR" sz="1000" b="0" spc="-20" dirty="0">
                        <a:solidFill>
                          <a:srgbClr val="FF873C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0825260"/>
                  </a:ext>
                </a:extLst>
              </a:tr>
              <a:tr h="160753">
                <a:tc>
                  <a:txBody>
                    <a:bodyPr/>
                    <a:lstStyle/>
                    <a:p>
                      <a:pPr lvl="1" algn="l" latinLnBrk="1"/>
                      <a:r>
                        <a:rPr lang="ko-KR" altLang="en-US" sz="1000" b="0" kern="1200" spc="-20">
                          <a:gradFill>
                            <a:gsLst>
                              <a:gs pos="0">
                                <a:schemeClr val="bg1"/>
                              </a:gs>
                              <a:gs pos="100000">
                                <a:schemeClr val="bg1"/>
                              </a:gs>
                            </a:gsLst>
                            <a:lin ang="2700000" scaled="0"/>
                          </a:gra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기혼 여부</a:t>
                      </a:r>
                      <a:endParaRPr lang="ko-KR" altLang="en-US" sz="1000" b="0" kern="1200" spc="-20" dirty="0">
                        <a:gradFill>
                          <a:gsLst>
                            <a:gs pos="0">
                              <a:schemeClr val="bg1"/>
                            </a:gs>
                            <a:gs pos="100000">
                              <a:schemeClr val="bg1"/>
                            </a:gs>
                          </a:gsLst>
                          <a:lin ang="2700000" scaled="0"/>
                        </a:gra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spc="-20">
                          <a:solidFill>
                            <a:srgbClr val="FF873C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b="0" spc="-20">
                          <a:solidFill>
                            <a:srgbClr val="FF873C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잠재적 질병의 위험성보다는 </a:t>
                      </a:r>
                      <a:br>
                        <a:rPr lang="en-US" altLang="ko-KR" sz="1000" b="0" spc="-20">
                          <a:solidFill>
                            <a:srgbClr val="FF873C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1000" b="0" spc="-20">
                          <a:solidFill>
                            <a:srgbClr val="FF873C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b="0" spc="-20">
                          <a:solidFill>
                            <a:srgbClr val="FF873C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결혼이 삶에 있어 더 중요한 결정사항이라고 판단</a:t>
                      </a:r>
                      <a:endParaRPr lang="en-US" altLang="ko-KR" sz="1000" b="0" spc="-20" dirty="0">
                        <a:solidFill>
                          <a:srgbClr val="FF873C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FFE9DCC-B31C-4972-9731-DE12093E8C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4059807"/>
              </p:ext>
            </p:extLst>
          </p:nvPr>
        </p:nvGraphicFramePr>
        <p:xfrm>
          <a:off x="3719513" y="753187"/>
          <a:ext cx="6084886" cy="1034493"/>
        </p:xfrm>
        <a:graphic>
          <a:graphicData uri="http://schemas.openxmlformats.org/drawingml/2006/table">
            <a:tbl>
              <a:tblPr firstRow="1" bandRow="1">
                <a:effectLst/>
                <a:tableStyleId>{5C22544A-7EE6-4342-B048-85BDC9FD1C3A}</a:tableStyleId>
              </a:tblPr>
              <a:tblGrid>
                <a:gridCol w="12037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050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7615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4876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1" kern="1200" spc="-20">
                          <a:solidFill>
                            <a:srgbClr val="FF873C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순위</a:t>
                      </a:r>
                      <a:endParaRPr lang="ko-KR" altLang="en-US" sz="1000" b="1" kern="1200" spc="-20" dirty="0">
                        <a:solidFill>
                          <a:srgbClr val="FF873C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T="7200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FF87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kern="1200" spc="-2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변수</a:t>
                      </a:r>
                      <a:endParaRPr lang="ko-KR" altLang="en-US" sz="1000" b="1" kern="1200" spc="-2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T="7200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FF87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1" kern="1200" spc="-20">
                          <a:solidFill>
                            <a:srgbClr val="FF873C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상관계수</a:t>
                      </a:r>
                      <a:endParaRPr lang="ko-KR" altLang="en-US" sz="1000" b="1" kern="1200" spc="-20" dirty="0">
                        <a:solidFill>
                          <a:srgbClr val="FF873C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T="7200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FF87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479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spc="-20">
                          <a:solidFill>
                            <a:srgbClr val="FF873C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en-US" altLang="ko-KR" sz="1000" b="0" spc="-20" dirty="0">
                        <a:solidFill>
                          <a:srgbClr val="FF873C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kern="1200" spc="-20">
                          <a:gradFill>
                            <a:gsLst>
                              <a:gs pos="0">
                                <a:schemeClr val="bg1"/>
                              </a:gs>
                              <a:gs pos="100000">
                                <a:schemeClr val="bg1"/>
                              </a:gs>
                            </a:gsLst>
                            <a:lin ang="2700000" scaled="0"/>
                          </a:gra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고혈압</a:t>
                      </a:r>
                      <a:endParaRPr lang="ko-KR" altLang="en-US" sz="1000" b="0" kern="1200" spc="-20" dirty="0">
                        <a:gradFill>
                          <a:gsLst>
                            <a:gs pos="0">
                              <a:schemeClr val="bg1"/>
                            </a:gs>
                            <a:gs pos="100000">
                              <a:schemeClr val="bg1"/>
                            </a:gs>
                          </a:gsLst>
                          <a:lin ang="2700000" scaled="0"/>
                        </a:gra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45720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spc="-20">
                          <a:solidFill>
                            <a:srgbClr val="FF873C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0.13</a:t>
                      </a:r>
                      <a:endParaRPr lang="en-US" altLang="ko-KR" sz="1000" b="0" spc="-20" dirty="0">
                        <a:solidFill>
                          <a:srgbClr val="FF873C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479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spc="-20">
                          <a:solidFill>
                            <a:srgbClr val="FF873C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en-US" altLang="ko-KR" sz="1000" b="0" spc="-20" dirty="0">
                        <a:solidFill>
                          <a:srgbClr val="FF873C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kern="1200" spc="-20">
                          <a:gradFill>
                            <a:gsLst>
                              <a:gs pos="0">
                                <a:schemeClr val="bg1"/>
                              </a:gs>
                              <a:gs pos="100000">
                                <a:schemeClr val="bg1"/>
                              </a:gs>
                            </a:gsLst>
                            <a:lin ang="2700000" scaled="0"/>
                          </a:gra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심장병 유무</a:t>
                      </a:r>
                      <a:endParaRPr lang="ko-KR" altLang="en-US" sz="1000" b="0" kern="1200" spc="-20" dirty="0">
                        <a:gradFill>
                          <a:gsLst>
                            <a:gs pos="0">
                              <a:schemeClr val="bg1"/>
                            </a:gs>
                            <a:gs pos="100000">
                              <a:schemeClr val="bg1"/>
                            </a:gs>
                          </a:gsLst>
                          <a:lin ang="2700000" scaled="0"/>
                        </a:gra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45720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spc="-20">
                          <a:solidFill>
                            <a:srgbClr val="FF873C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0.13</a:t>
                      </a:r>
                      <a:endParaRPr lang="en-US" altLang="ko-KR" sz="1000" b="0" spc="-20" dirty="0">
                        <a:solidFill>
                          <a:srgbClr val="FF873C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479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spc="-20">
                          <a:solidFill>
                            <a:srgbClr val="FF873C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en-US" altLang="ko-KR" sz="1000" b="0" spc="-20" dirty="0">
                        <a:solidFill>
                          <a:srgbClr val="FF873C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kern="1200" spc="-20">
                          <a:gradFill>
                            <a:gsLst>
                              <a:gs pos="0">
                                <a:schemeClr val="bg1"/>
                              </a:gs>
                              <a:gs pos="100000">
                                <a:schemeClr val="bg1"/>
                              </a:gs>
                            </a:gsLst>
                            <a:lin ang="2700000" scaled="0"/>
                          </a:gra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평균 혈당 수치</a:t>
                      </a:r>
                      <a:endParaRPr lang="ko-KR" altLang="en-US" sz="1000" b="0" kern="1200" spc="-20" dirty="0">
                        <a:gradFill>
                          <a:gsLst>
                            <a:gs pos="0">
                              <a:schemeClr val="bg1"/>
                            </a:gs>
                            <a:gs pos="100000">
                              <a:schemeClr val="bg1"/>
                            </a:gs>
                          </a:gsLst>
                          <a:lin ang="2700000" scaled="0"/>
                        </a:gra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45720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spc="-20">
                          <a:solidFill>
                            <a:srgbClr val="FF873C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0.13</a:t>
                      </a:r>
                      <a:endParaRPr lang="en-US" altLang="ko-KR" sz="1000" b="0" spc="-20" dirty="0">
                        <a:solidFill>
                          <a:srgbClr val="FF873C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1" name="제목 9">
            <a:extLst>
              <a:ext uri="{FF2B5EF4-FFF2-40B4-BE49-F238E27FC236}">
                <a16:creationId xmlns:a16="http://schemas.microsoft.com/office/drawing/2014/main" id="{3867CBA4-BA1D-4052-9912-438787752FD8}"/>
              </a:ext>
            </a:extLst>
          </p:cNvPr>
          <p:cNvSpPr txBox="1">
            <a:spLocks/>
          </p:cNvSpPr>
          <p:nvPr/>
        </p:nvSpPr>
        <p:spPr>
          <a:xfrm>
            <a:off x="3791744" y="-362937"/>
            <a:ext cx="6003130" cy="64917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marL="285750" indent="-2857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600" b="1" spc="-100">
                <a:solidFill>
                  <a:srgbClr val="BFBFBF"/>
                </a:solidFill>
                <a:cs typeface="Malgun Gothic Semilight" panose="020B0502040204020203" pitchFamily="50" charset="-127"/>
              </a:rPr>
              <a:t>개인이 대비할 수 없는 요인을 제외</a:t>
            </a:r>
            <a:endParaRPr lang="en-US" altLang="ko-KR" sz="1600" b="1" spc="-100">
              <a:solidFill>
                <a:srgbClr val="BFBFBF"/>
              </a:solidFill>
              <a:cs typeface="Malgun Gothic Semilight" panose="020B0502040204020203" pitchFamily="50" charset="-127"/>
            </a:endParaRP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3634BE10-3DEA-476A-A4CD-DAC29384CE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9281323"/>
              </p:ext>
            </p:extLst>
          </p:nvPr>
        </p:nvGraphicFramePr>
        <p:xfrm>
          <a:off x="3719736" y="3320988"/>
          <a:ext cx="6084660" cy="1397880"/>
        </p:xfrm>
        <a:graphic>
          <a:graphicData uri="http://schemas.openxmlformats.org/drawingml/2006/table">
            <a:tbl>
              <a:tblPr firstRow="1" bandRow="1">
                <a:effectLst/>
                <a:tableStyleId>{5C22544A-7EE6-4342-B048-85BDC9FD1C3A}</a:tableStyleId>
              </a:tblPr>
              <a:tblGrid>
                <a:gridCol w="1872208">
                  <a:extLst>
                    <a:ext uri="{9D8B030D-6E8A-4147-A177-3AD203B41FA5}">
                      <a16:colId xmlns:a16="http://schemas.microsoft.com/office/drawing/2014/main" val="3856611436"/>
                    </a:ext>
                  </a:extLst>
                </a:gridCol>
                <a:gridCol w="19307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0867">
                  <a:extLst>
                    <a:ext uri="{9D8B030D-6E8A-4147-A177-3AD203B41FA5}">
                      <a16:colId xmlns:a16="http://schemas.microsoft.com/office/drawing/2014/main" val="342518221"/>
                    </a:ext>
                  </a:extLst>
                </a:gridCol>
                <a:gridCol w="11408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9866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1" kern="1200" spc="-2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숨은 대비요인</a:t>
                      </a:r>
                      <a:endParaRPr lang="en-US" altLang="ko-KR" sz="1000" b="1" kern="1200" spc="-2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T="7200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87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kern="1200" spc="-2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상관 대비요인</a:t>
                      </a:r>
                      <a:endParaRPr lang="ko-KR" altLang="en-US" sz="1000" b="1" kern="1200" spc="-2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T="72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87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1" kern="1200" spc="-20">
                          <a:solidFill>
                            <a:srgbClr val="FF873C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상관 대비요인</a:t>
                      </a:r>
                      <a:br>
                        <a:rPr lang="en-US" altLang="ko-KR" sz="1000" b="1" kern="1200" spc="-20">
                          <a:solidFill>
                            <a:srgbClr val="FF873C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</a:br>
                      <a:r>
                        <a:rPr lang="ko-KR" altLang="en-US" sz="1000" b="1" kern="1200" spc="-20">
                          <a:solidFill>
                            <a:srgbClr val="FF873C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상관계수</a:t>
                      </a:r>
                      <a:endParaRPr lang="ko-KR" altLang="en-US" sz="1000" b="1" kern="1200" spc="-20" dirty="0">
                        <a:solidFill>
                          <a:srgbClr val="FF873C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T="72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87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1" kern="1200" spc="-20">
                          <a:solidFill>
                            <a:srgbClr val="FF873C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뇌졸중 발병 여부</a:t>
                      </a:r>
                      <a:br>
                        <a:rPr lang="en-US" altLang="ko-KR" sz="1000" b="1" kern="1200" spc="-20">
                          <a:solidFill>
                            <a:srgbClr val="FF873C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</a:br>
                      <a:r>
                        <a:rPr lang="ko-KR" altLang="en-US" sz="1000" b="1" kern="1200" spc="-20">
                          <a:solidFill>
                            <a:srgbClr val="FF873C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상관계수</a:t>
                      </a:r>
                      <a:endParaRPr lang="ko-KR" altLang="en-US" sz="1000" b="1" kern="1200" spc="-20" dirty="0">
                        <a:solidFill>
                          <a:srgbClr val="FF873C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T="72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FF87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9069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spc="-2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BMI </a:t>
                      </a:r>
                      <a:r>
                        <a:rPr lang="ko-KR" altLang="en-US" sz="1000" b="0" spc="-2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지수</a:t>
                      </a:r>
                    </a:p>
                  </a:txBody>
                  <a:tcPr marL="3600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r>
                        <a:rPr lang="en-US" altLang="ko-KR" sz="1000" b="0" kern="1200" spc="-2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lang="ko-KR" altLang="en-US" sz="1000" b="0" kern="1200" spc="-2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고혈압</a:t>
                      </a:r>
                      <a:endParaRPr lang="ko-KR" altLang="en-US" sz="1000" b="0" kern="1200" spc="-2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spc="-20">
                          <a:solidFill>
                            <a:srgbClr val="FF873C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0.16</a:t>
                      </a:r>
                      <a:endParaRPr lang="en-US" altLang="ko-KR" sz="1000" b="0" spc="-20" dirty="0">
                        <a:solidFill>
                          <a:srgbClr val="FF873C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spc="-20">
                          <a:solidFill>
                            <a:srgbClr val="FF873C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0.039</a:t>
                      </a:r>
                      <a:endParaRPr lang="en-US" altLang="ko-KR" sz="1000" b="0" spc="-20" dirty="0">
                        <a:solidFill>
                          <a:srgbClr val="FF873C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9069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spc="-2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endParaRPr lang="en-US" altLang="ko-KR" sz="1000" b="0" spc="-2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r>
                        <a:rPr lang="en-US" altLang="ko-KR" sz="1000" b="0" kern="1200" spc="-2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lang="ko-KR" altLang="en-US" sz="1000" b="0" kern="1200" spc="-2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평균 혈당 수치</a:t>
                      </a:r>
                      <a:endParaRPr lang="ko-KR" altLang="en-US" sz="1000" b="0" kern="1200" spc="-2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spc="-20">
                          <a:solidFill>
                            <a:srgbClr val="FF873C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0.17</a:t>
                      </a:r>
                      <a:endParaRPr lang="en-US" altLang="ko-KR" sz="1000" b="0" spc="-20" dirty="0">
                        <a:solidFill>
                          <a:srgbClr val="FF873C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spc="-20" dirty="0">
                        <a:solidFill>
                          <a:srgbClr val="FF873C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9069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spc="-2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b="0" spc="-2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흡연 여부</a:t>
                      </a:r>
                      <a:endParaRPr lang="en-US" altLang="ko-KR" sz="1000" b="0" spc="-2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r>
                        <a:rPr lang="en-US" altLang="ko-KR" sz="1000" b="0" kern="1200" spc="-2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lang="ko-KR" altLang="en-US" sz="1000" b="0" kern="1200" spc="-2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고혈압</a:t>
                      </a:r>
                      <a:endParaRPr lang="ko-KR" altLang="en-US" sz="1000" b="0" kern="1200" spc="-2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spc="-20">
                          <a:solidFill>
                            <a:srgbClr val="FF873C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0.11</a:t>
                      </a:r>
                      <a:endParaRPr lang="en-US" altLang="ko-KR" sz="1000" b="0" spc="-20" dirty="0">
                        <a:solidFill>
                          <a:srgbClr val="FF873C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spc="-20">
                          <a:solidFill>
                            <a:srgbClr val="FF873C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0.028</a:t>
                      </a:r>
                      <a:endParaRPr lang="en-US" altLang="ko-KR" sz="1000" b="0" spc="-20" dirty="0">
                        <a:solidFill>
                          <a:srgbClr val="FF873C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0513201"/>
                  </a:ext>
                </a:extLst>
              </a:tr>
              <a:tr h="229069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spc="-2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r>
                        <a:rPr lang="en-US" altLang="ko-KR" sz="1000" b="0" kern="1200" spc="-2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BMI </a:t>
                      </a:r>
                      <a:r>
                        <a:rPr lang="ko-KR" altLang="en-US" sz="1000" b="0" kern="1200" spc="-2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지수</a:t>
                      </a:r>
                      <a:endParaRPr lang="ko-KR" altLang="en-US" sz="1000" b="0" kern="1200" spc="-2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spc="-20">
                          <a:solidFill>
                            <a:srgbClr val="FF873C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0.22</a:t>
                      </a:r>
                      <a:endParaRPr lang="en-US" altLang="ko-KR" sz="1000" b="0" spc="-20" dirty="0">
                        <a:solidFill>
                          <a:srgbClr val="FF873C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spc="-20" dirty="0">
                        <a:solidFill>
                          <a:srgbClr val="FF873C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4" name="제목 9">
            <a:extLst>
              <a:ext uri="{FF2B5EF4-FFF2-40B4-BE49-F238E27FC236}">
                <a16:creationId xmlns:a16="http://schemas.microsoft.com/office/drawing/2014/main" id="{C36740DB-B848-468D-80C9-7182A51EA9E5}"/>
              </a:ext>
            </a:extLst>
          </p:cNvPr>
          <p:cNvSpPr txBox="1">
            <a:spLocks/>
          </p:cNvSpPr>
          <p:nvPr/>
        </p:nvSpPr>
        <p:spPr>
          <a:xfrm>
            <a:off x="3791744" y="4872187"/>
            <a:ext cx="6003130" cy="64917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marL="285750" indent="-2857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600" b="1" spc="-100">
                <a:solidFill>
                  <a:srgbClr val="BFBFBF"/>
                </a:solidFill>
                <a:cs typeface="Malgun Gothic Semilight" panose="020B0502040204020203" pitchFamily="50" charset="-127"/>
              </a:rPr>
              <a:t>선정된 뇌졸중 대비요인과 관계가 높은</a:t>
            </a:r>
            <a:br>
              <a:rPr lang="en-US" altLang="ko-KR" sz="1600" b="1" spc="-100">
                <a:solidFill>
                  <a:srgbClr val="BFBFBF"/>
                </a:solidFill>
                <a:cs typeface="Malgun Gothic Semilight" panose="020B0502040204020203" pitchFamily="50" charset="-127"/>
              </a:rPr>
            </a:br>
            <a:r>
              <a:rPr lang="ko-KR" altLang="en-US" sz="1600" b="1" spc="-100">
                <a:solidFill>
                  <a:srgbClr val="BFBFBF"/>
                </a:solidFill>
                <a:cs typeface="Malgun Gothic Semilight" panose="020B0502040204020203" pitchFamily="50" charset="-127"/>
              </a:rPr>
              <a:t>숨은 뇌졸중 대비요인 또한 선정</a:t>
            </a:r>
            <a:endParaRPr lang="en-US" altLang="ko-KR" sz="1600" b="1" spc="-100">
              <a:solidFill>
                <a:srgbClr val="BFBFBF"/>
              </a:solidFill>
              <a:cs typeface="Malgun Gothic Semilight" panose="020B0502040204020203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200785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648372" y="899428"/>
            <a:ext cx="3960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pc="-80">
                <a:solidFill>
                  <a:srgbClr val="BFBFB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2-4. </a:t>
            </a:r>
            <a:r>
              <a:rPr lang="ko-KR" altLang="en-US" b="1" spc="-80">
                <a:solidFill>
                  <a:srgbClr val="BFBFB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인사이트 제시</a:t>
            </a:r>
            <a:endParaRPr lang="en-US" altLang="ko-KR" b="1" spc="-80" dirty="0">
              <a:solidFill>
                <a:srgbClr val="BFBFB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251AF58-64A2-47EF-9073-70CD005EF533}"/>
              </a:ext>
            </a:extLst>
          </p:cNvPr>
          <p:cNvSpPr/>
          <p:nvPr/>
        </p:nvSpPr>
        <p:spPr>
          <a:xfrm>
            <a:off x="1955799" y="441829"/>
            <a:ext cx="1763713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200" b="1">
                <a:solidFill>
                  <a:srgbClr val="FF873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2200" b="1">
                <a:solidFill>
                  <a:srgbClr val="FF873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본론</a:t>
            </a:r>
            <a:endParaRPr lang="ko-KR" altLang="en-US" sz="2200" b="1" dirty="0">
              <a:solidFill>
                <a:srgbClr val="FF873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F326EDD-A356-44C2-8C14-A22FBDDBC496}"/>
              </a:ext>
            </a:extLst>
          </p:cNvPr>
          <p:cNvCxnSpPr/>
          <p:nvPr/>
        </p:nvCxnSpPr>
        <p:spPr>
          <a:xfrm rot="10800000">
            <a:off x="1955800" y="368659"/>
            <a:ext cx="1357314" cy="0"/>
          </a:xfrm>
          <a:prstGeom prst="line">
            <a:avLst/>
          </a:prstGeom>
          <a:ln w="381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4D2872C-EBAB-40F4-B561-8D27E7D8594E}"/>
              </a:ext>
            </a:extLst>
          </p:cNvPr>
          <p:cNvCxnSpPr/>
          <p:nvPr/>
        </p:nvCxnSpPr>
        <p:spPr>
          <a:xfrm rot="10800000">
            <a:off x="1955801" y="1268759"/>
            <a:ext cx="1321115" cy="0"/>
          </a:xfrm>
          <a:prstGeom prst="line">
            <a:avLst/>
          </a:prstGeom>
          <a:ln w="127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FFE9DCC-B31C-4972-9731-DE12093E8C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4761320"/>
              </p:ext>
            </p:extLst>
          </p:nvPr>
        </p:nvGraphicFramePr>
        <p:xfrm>
          <a:off x="3719513" y="1391206"/>
          <a:ext cx="6084886" cy="1034493"/>
        </p:xfrm>
        <a:graphic>
          <a:graphicData uri="http://schemas.openxmlformats.org/drawingml/2006/table">
            <a:tbl>
              <a:tblPr firstRow="1" bandRow="1">
                <a:effectLst/>
                <a:tableStyleId>{5C22544A-7EE6-4342-B048-85BDC9FD1C3A}</a:tableStyleId>
              </a:tblPr>
              <a:tblGrid>
                <a:gridCol w="12037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050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7615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4876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1" kern="1200" spc="-20">
                          <a:solidFill>
                            <a:srgbClr val="FF873C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순위</a:t>
                      </a:r>
                      <a:endParaRPr lang="ko-KR" altLang="en-US" sz="1000" b="1" kern="1200" spc="-20" dirty="0">
                        <a:solidFill>
                          <a:srgbClr val="FF873C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T="7200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FF87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kern="1200" spc="-2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변수</a:t>
                      </a:r>
                      <a:endParaRPr lang="ko-KR" altLang="en-US" sz="1000" b="1" kern="1200" spc="-2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T="7200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FF87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1" kern="1200" spc="-20">
                          <a:solidFill>
                            <a:srgbClr val="FF873C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상관계수</a:t>
                      </a:r>
                      <a:endParaRPr lang="ko-KR" altLang="en-US" sz="1000" b="1" kern="1200" spc="-20" dirty="0">
                        <a:solidFill>
                          <a:srgbClr val="FF873C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T="7200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FF87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479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spc="-20">
                          <a:solidFill>
                            <a:srgbClr val="FF873C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en-US" altLang="ko-KR" sz="1000" b="0" spc="-20" dirty="0">
                        <a:solidFill>
                          <a:srgbClr val="FF873C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kern="1200" spc="-20">
                          <a:gradFill>
                            <a:gsLst>
                              <a:gs pos="0">
                                <a:schemeClr val="bg1"/>
                              </a:gs>
                              <a:gs pos="100000">
                                <a:schemeClr val="bg1"/>
                              </a:gs>
                            </a:gsLst>
                            <a:lin ang="2700000" scaled="0"/>
                          </a:gra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고혈압</a:t>
                      </a:r>
                      <a:endParaRPr lang="ko-KR" altLang="en-US" sz="1000" b="0" kern="1200" spc="-20" dirty="0">
                        <a:gradFill>
                          <a:gsLst>
                            <a:gs pos="0">
                              <a:schemeClr val="bg1"/>
                            </a:gs>
                            <a:gs pos="100000">
                              <a:schemeClr val="bg1"/>
                            </a:gs>
                          </a:gsLst>
                          <a:lin ang="2700000" scaled="0"/>
                        </a:gra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45720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spc="-20">
                          <a:solidFill>
                            <a:srgbClr val="FF873C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0.13</a:t>
                      </a:r>
                      <a:endParaRPr lang="en-US" altLang="ko-KR" sz="1000" b="0" spc="-20" dirty="0">
                        <a:solidFill>
                          <a:srgbClr val="FF873C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479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spc="-20">
                          <a:solidFill>
                            <a:srgbClr val="FF873C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en-US" altLang="ko-KR" sz="1000" b="0" spc="-20" dirty="0">
                        <a:solidFill>
                          <a:srgbClr val="FF873C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kern="1200" spc="-20">
                          <a:gradFill>
                            <a:gsLst>
                              <a:gs pos="0">
                                <a:schemeClr val="bg1"/>
                              </a:gs>
                              <a:gs pos="100000">
                                <a:schemeClr val="bg1"/>
                              </a:gs>
                            </a:gsLst>
                            <a:lin ang="2700000" scaled="0"/>
                          </a:gra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심장병 유무</a:t>
                      </a:r>
                      <a:endParaRPr lang="ko-KR" altLang="en-US" sz="1000" b="0" kern="1200" spc="-20" dirty="0">
                        <a:gradFill>
                          <a:gsLst>
                            <a:gs pos="0">
                              <a:schemeClr val="bg1"/>
                            </a:gs>
                            <a:gs pos="100000">
                              <a:schemeClr val="bg1"/>
                            </a:gs>
                          </a:gsLst>
                          <a:lin ang="2700000" scaled="0"/>
                        </a:gra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45720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spc="-20">
                          <a:solidFill>
                            <a:srgbClr val="FF873C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0.13</a:t>
                      </a:r>
                      <a:endParaRPr lang="en-US" altLang="ko-KR" sz="1000" b="0" spc="-20" dirty="0">
                        <a:solidFill>
                          <a:srgbClr val="FF873C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479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spc="-20">
                          <a:solidFill>
                            <a:srgbClr val="FF873C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en-US" altLang="ko-KR" sz="1000" b="0" spc="-20" dirty="0">
                        <a:solidFill>
                          <a:srgbClr val="FF873C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kern="1200" spc="-20">
                          <a:gradFill>
                            <a:gsLst>
                              <a:gs pos="0">
                                <a:schemeClr val="bg1"/>
                              </a:gs>
                              <a:gs pos="100000">
                                <a:schemeClr val="bg1"/>
                              </a:gs>
                            </a:gsLst>
                            <a:lin ang="2700000" scaled="0"/>
                          </a:gra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평균 혈당 수치</a:t>
                      </a:r>
                      <a:endParaRPr lang="ko-KR" altLang="en-US" sz="1000" b="0" kern="1200" spc="-20" dirty="0">
                        <a:gradFill>
                          <a:gsLst>
                            <a:gs pos="0">
                              <a:schemeClr val="bg1"/>
                            </a:gs>
                            <a:gs pos="100000">
                              <a:schemeClr val="bg1"/>
                            </a:gs>
                          </a:gsLst>
                          <a:lin ang="2700000" scaled="0"/>
                        </a:gra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45720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spc="-20">
                          <a:solidFill>
                            <a:srgbClr val="FF873C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0.13</a:t>
                      </a:r>
                      <a:endParaRPr lang="en-US" altLang="ko-KR" sz="1000" b="0" spc="-20" dirty="0">
                        <a:solidFill>
                          <a:srgbClr val="FF873C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1" name="제목 9">
            <a:extLst>
              <a:ext uri="{FF2B5EF4-FFF2-40B4-BE49-F238E27FC236}">
                <a16:creationId xmlns:a16="http://schemas.microsoft.com/office/drawing/2014/main" id="{3867CBA4-BA1D-4052-9912-438787752FD8}"/>
              </a:ext>
            </a:extLst>
          </p:cNvPr>
          <p:cNvSpPr txBox="1">
            <a:spLocks/>
          </p:cNvSpPr>
          <p:nvPr/>
        </p:nvSpPr>
        <p:spPr>
          <a:xfrm>
            <a:off x="3791744" y="2455785"/>
            <a:ext cx="6003130" cy="432158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marL="285750" indent="-2857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600" b="1" spc="-100">
                <a:solidFill>
                  <a:srgbClr val="BFBFBF"/>
                </a:solidFill>
                <a:cs typeface="Malgun Gothic Semilight" panose="020B0502040204020203" pitchFamily="50" charset="-127"/>
              </a:rPr>
              <a:t>위 세 가지 요인 중 </a:t>
            </a:r>
            <a:r>
              <a:rPr lang="ko-KR" altLang="en-US" sz="1600" b="1" spc="-100">
                <a:cs typeface="Malgun Gothic Semilight" panose="020B0502040204020203" pitchFamily="50" charset="-127"/>
              </a:rPr>
              <a:t>해당 항목이 있는 사람</a:t>
            </a:r>
            <a:r>
              <a:rPr lang="ko-KR" altLang="en-US" sz="1600" b="1" spc="-100">
                <a:solidFill>
                  <a:srgbClr val="BFBFBF"/>
                </a:solidFill>
                <a:cs typeface="Malgun Gothic Semilight" panose="020B0502040204020203" pitchFamily="50" charset="-127"/>
              </a:rPr>
              <a:t>은</a:t>
            </a:r>
            <a:br>
              <a:rPr lang="en-US" altLang="ko-KR" sz="1600" b="1" spc="-100">
                <a:solidFill>
                  <a:srgbClr val="BFBFBF"/>
                </a:solidFill>
                <a:cs typeface="Malgun Gothic Semilight" panose="020B0502040204020203" pitchFamily="50" charset="-127"/>
              </a:rPr>
            </a:br>
            <a:r>
              <a:rPr lang="ko-KR" altLang="en-US" sz="1600" b="1" spc="-100">
                <a:cs typeface="Malgun Gothic Semilight" panose="020B0502040204020203" pitchFamily="50" charset="-127"/>
              </a:rPr>
              <a:t>뇌졸중 발병 확률이 비교적 높은 위험군</a:t>
            </a:r>
            <a:r>
              <a:rPr lang="ko-KR" altLang="en-US" sz="1600" b="1" spc="-100">
                <a:solidFill>
                  <a:srgbClr val="BFBFBF"/>
                </a:solidFill>
                <a:cs typeface="Malgun Gothic Semilight" panose="020B0502040204020203" pitchFamily="50" charset="-127"/>
              </a:rPr>
              <a:t>에 속하며</a:t>
            </a:r>
            <a:br>
              <a:rPr lang="en-US" altLang="ko-KR" sz="1600" b="1" spc="-100">
                <a:solidFill>
                  <a:srgbClr val="BFBFBF"/>
                </a:solidFill>
                <a:cs typeface="Malgun Gothic Semilight" panose="020B0502040204020203" pitchFamily="50" charset="-127"/>
              </a:rPr>
            </a:br>
            <a:br>
              <a:rPr lang="en-US" altLang="ko-KR" sz="1600" b="1" spc="-100">
                <a:solidFill>
                  <a:srgbClr val="BFBFBF"/>
                </a:solidFill>
                <a:cs typeface="Malgun Gothic Semilight" panose="020B0502040204020203" pitchFamily="50" charset="-127"/>
              </a:rPr>
            </a:br>
            <a:r>
              <a:rPr lang="ko-KR" altLang="en-US" sz="1600" b="1" spc="-100">
                <a:cs typeface="Malgun Gothic Semilight" panose="020B0502040204020203" pitchFamily="50" charset="-127"/>
              </a:rPr>
              <a:t>골든타임 이내 병원 방문하여 처치 받을 수 있도록</a:t>
            </a:r>
            <a:br>
              <a:rPr lang="en-US" altLang="ko-KR" sz="1600" b="1" spc="-100">
                <a:solidFill>
                  <a:srgbClr val="BFBFBF"/>
                </a:solidFill>
                <a:cs typeface="Malgun Gothic Semilight" panose="020B0502040204020203" pitchFamily="50" charset="-127"/>
              </a:rPr>
            </a:br>
            <a:r>
              <a:rPr lang="ko-KR" altLang="en-US" sz="1600" b="1" spc="-100">
                <a:cs typeface="Malgun Gothic Semilight" panose="020B0502040204020203" pitchFamily="50" charset="-127"/>
              </a:rPr>
              <a:t>다음 두 가지 사항을 권장</a:t>
            </a:r>
            <a:endParaRPr lang="en-US" altLang="ko-KR" sz="1600" b="1" spc="-100">
              <a:cs typeface="Malgun Gothic Semilight" panose="020B0502040204020203" pitchFamily="50" charset="-127"/>
            </a:endParaRPr>
          </a:p>
          <a:p>
            <a:pPr marL="285750" indent="-285750" algn="l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z="1600" b="1" spc="-100">
              <a:solidFill>
                <a:srgbClr val="BFBFBF"/>
              </a:solidFill>
              <a:cs typeface="Malgun Gothic Semilight" panose="020B0502040204020203" pitchFamily="50" charset="-127"/>
            </a:endParaRPr>
          </a:p>
          <a:p>
            <a:pPr algn="l">
              <a:lnSpc>
                <a:spcPct val="120000"/>
              </a:lnSpc>
            </a:pPr>
            <a:r>
              <a:rPr lang="en-US" altLang="ko-KR" sz="1600" b="1" spc="-100">
                <a:cs typeface="Malgun Gothic Semilight" panose="020B0502040204020203" pitchFamily="50" charset="-127"/>
              </a:rPr>
              <a:t>A. </a:t>
            </a:r>
            <a:r>
              <a:rPr lang="ko-KR" altLang="en-US" sz="1600" b="1" spc="-100">
                <a:solidFill>
                  <a:srgbClr val="FF873C"/>
                </a:solidFill>
                <a:cs typeface="Malgun Gothic Semilight" panose="020B0502040204020203" pitchFamily="50" charset="-127"/>
              </a:rPr>
              <a:t> 뇌졸중</a:t>
            </a:r>
            <a:r>
              <a:rPr lang="en-US" altLang="ko-KR" sz="1600" b="1" spc="-100">
                <a:solidFill>
                  <a:srgbClr val="FF873C"/>
                </a:solidFill>
                <a:cs typeface="Malgun Gothic Semilight" panose="020B0502040204020203" pitchFamily="50" charset="-127"/>
              </a:rPr>
              <a:t>, </a:t>
            </a:r>
            <a:r>
              <a:rPr lang="ko-KR" altLang="en-US" sz="1600" b="1" spc="-100">
                <a:solidFill>
                  <a:srgbClr val="FF873C"/>
                </a:solidFill>
                <a:cs typeface="Malgun Gothic Semilight" panose="020B0502040204020203" pitchFamily="50" charset="-127"/>
              </a:rPr>
              <a:t>뇌경색 증상</a:t>
            </a:r>
            <a:r>
              <a:rPr lang="ko-KR" altLang="en-US" sz="1600" b="1" spc="-100">
                <a:cs typeface="Malgun Gothic Semilight" panose="020B0502040204020203" pitchFamily="50" charset="-127"/>
              </a:rPr>
              <a:t>을 평소에 알아 둘 것</a:t>
            </a:r>
            <a:br>
              <a:rPr lang="en-US" altLang="ko-KR" sz="1600" b="1" spc="-100">
                <a:cs typeface="Malgun Gothic Semilight" panose="020B0502040204020203" pitchFamily="50" charset="-127"/>
              </a:rPr>
            </a:br>
            <a:r>
              <a:rPr lang="en-US" altLang="ko-KR" sz="1600" b="1" spc="-100">
                <a:solidFill>
                  <a:srgbClr val="BFBFBF"/>
                </a:solidFill>
                <a:cs typeface="Malgun Gothic Semilight" panose="020B0502040204020203" pitchFamily="50" charset="-127"/>
              </a:rPr>
              <a:t>     </a:t>
            </a:r>
            <a:r>
              <a:rPr lang="ko-KR" altLang="en-US" sz="1600" b="1" spc="-100">
                <a:solidFill>
                  <a:srgbClr val="BFBFBF"/>
                </a:solidFill>
                <a:cs typeface="Malgun Gothic Semilight" panose="020B0502040204020203" pitchFamily="50" charset="-127"/>
              </a:rPr>
              <a:t>갑작스러운 두통과</a:t>
            </a:r>
            <a:r>
              <a:rPr lang="en-US" altLang="ko-KR" sz="1600" b="1" spc="-100">
                <a:solidFill>
                  <a:srgbClr val="BFBFBF"/>
                </a:solidFill>
                <a:cs typeface="Malgun Gothic Semilight" panose="020B0502040204020203" pitchFamily="50" charset="-127"/>
              </a:rPr>
              <a:t> </a:t>
            </a:r>
            <a:r>
              <a:rPr lang="ko-KR" altLang="en-US" sz="1600" b="1" spc="-100">
                <a:solidFill>
                  <a:srgbClr val="BFBFBF"/>
                </a:solidFill>
                <a:cs typeface="Malgun Gothic Semilight" panose="020B0502040204020203" pitchFamily="50" charset="-127"/>
              </a:rPr>
              <a:t>어지러움</a:t>
            </a:r>
            <a:r>
              <a:rPr lang="en-US" altLang="ko-KR" sz="1600" b="1" spc="-100">
                <a:solidFill>
                  <a:srgbClr val="BFBFBF"/>
                </a:solidFill>
                <a:cs typeface="Malgun Gothic Semilight" panose="020B0502040204020203" pitchFamily="50" charset="-127"/>
              </a:rPr>
              <a:t>, </a:t>
            </a:r>
            <a:br>
              <a:rPr lang="en-US" altLang="ko-KR" sz="1600" b="1" spc="-100">
                <a:solidFill>
                  <a:srgbClr val="BFBFBF"/>
                </a:solidFill>
                <a:cs typeface="Malgun Gothic Semilight" panose="020B0502040204020203" pitchFamily="50" charset="-127"/>
              </a:rPr>
            </a:br>
            <a:r>
              <a:rPr lang="en-US" altLang="ko-KR" sz="1600" b="1" spc="-100">
                <a:solidFill>
                  <a:srgbClr val="BFBFBF"/>
                </a:solidFill>
                <a:cs typeface="Malgun Gothic Semilight" panose="020B0502040204020203" pitchFamily="50" charset="-127"/>
              </a:rPr>
              <a:t>     </a:t>
            </a:r>
            <a:r>
              <a:rPr lang="ko-KR" altLang="en-US" sz="1600" b="1" spc="-100">
                <a:solidFill>
                  <a:srgbClr val="BFBFBF"/>
                </a:solidFill>
                <a:cs typeface="Malgun Gothic Semilight" panose="020B0502040204020203" pitchFamily="50" charset="-127"/>
              </a:rPr>
              <a:t>안면 마비</a:t>
            </a:r>
            <a:r>
              <a:rPr lang="en-US" altLang="ko-KR" sz="1600" b="1" spc="-100">
                <a:solidFill>
                  <a:srgbClr val="BFBFBF"/>
                </a:solidFill>
                <a:cs typeface="Malgun Gothic Semilight" panose="020B0502040204020203" pitchFamily="50" charset="-127"/>
              </a:rPr>
              <a:t>, </a:t>
            </a:r>
            <a:r>
              <a:rPr lang="ko-KR" altLang="en-US" sz="1600" b="1" spc="-100">
                <a:solidFill>
                  <a:srgbClr val="BFBFBF"/>
                </a:solidFill>
                <a:cs typeface="Malgun Gothic Semilight" panose="020B0502040204020203" pitchFamily="50" charset="-127"/>
              </a:rPr>
              <a:t>신체 마비</a:t>
            </a:r>
            <a:r>
              <a:rPr lang="en-US" altLang="ko-KR" sz="1600" b="1" spc="-100">
                <a:solidFill>
                  <a:srgbClr val="BFBFBF"/>
                </a:solidFill>
                <a:cs typeface="Malgun Gothic Semilight" panose="020B0502040204020203" pitchFamily="50" charset="-127"/>
              </a:rPr>
              <a:t>, </a:t>
            </a:r>
            <a:r>
              <a:rPr lang="ko-KR" altLang="en-US" sz="1600" b="1" spc="-100">
                <a:solidFill>
                  <a:srgbClr val="BFBFBF"/>
                </a:solidFill>
                <a:cs typeface="Malgun Gothic Semilight" panose="020B0502040204020203" pitchFamily="50" charset="-127"/>
              </a:rPr>
              <a:t>언어 및 발음 장애</a:t>
            </a:r>
            <a:r>
              <a:rPr lang="en-US" altLang="ko-KR" sz="1600" b="1" spc="-100">
                <a:solidFill>
                  <a:srgbClr val="BFBFBF"/>
                </a:solidFill>
                <a:cs typeface="Malgun Gothic Semilight" panose="020B0502040204020203" pitchFamily="50" charset="-127"/>
              </a:rPr>
              <a:t>, </a:t>
            </a:r>
            <a:r>
              <a:rPr lang="ko-KR" altLang="en-US" sz="1600" b="1" spc="-100">
                <a:solidFill>
                  <a:srgbClr val="BFBFBF"/>
                </a:solidFill>
                <a:cs typeface="Malgun Gothic Semilight" panose="020B0502040204020203" pitchFamily="50" charset="-127"/>
              </a:rPr>
              <a:t>침침한 눈</a:t>
            </a:r>
            <a:r>
              <a:rPr lang="en-US" altLang="ko-KR" sz="1600" b="1" spc="-100">
                <a:solidFill>
                  <a:srgbClr val="BFBFBF"/>
                </a:solidFill>
                <a:cs typeface="Malgun Gothic Semilight" panose="020B0502040204020203" pitchFamily="50" charset="-127"/>
              </a:rPr>
              <a:t>, </a:t>
            </a:r>
            <a:r>
              <a:rPr lang="ko-KR" altLang="en-US" sz="1600" b="1" spc="-100">
                <a:solidFill>
                  <a:srgbClr val="BFBFBF"/>
                </a:solidFill>
                <a:cs typeface="Malgun Gothic Semilight" panose="020B0502040204020203" pitchFamily="50" charset="-127"/>
              </a:rPr>
              <a:t>감각 이상 등</a:t>
            </a:r>
            <a:r>
              <a:rPr lang="en-US" altLang="ko-KR" sz="1600" b="1" spc="-100">
                <a:cs typeface="Malgun Gothic Semilight" panose="020B0502040204020203" pitchFamily="50" charset="-127"/>
              </a:rPr>
              <a:t> </a:t>
            </a:r>
          </a:p>
          <a:p>
            <a:pPr marL="285750" indent="-285750" algn="l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z="1600" b="1" spc="-100">
              <a:cs typeface="Malgun Gothic Semilight" panose="020B0502040204020203" pitchFamily="50" charset="-127"/>
            </a:endParaRPr>
          </a:p>
          <a:p>
            <a:pPr algn="l">
              <a:lnSpc>
                <a:spcPct val="120000"/>
              </a:lnSpc>
            </a:pPr>
            <a:r>
              <a:rPr lang="en-US" altLang="ko-KR" sz="1600" b="1" spc="-100">
                <a:cs typeface="Malgun Gothic Semilight" panose="020B0502040204020203" pitchFamily="50" charset="-127"/>
              </a:rPr>
              <a:t>B.</a:t>
            </a:r>
            <a:r>
              <a:rPr lang="en-US" altLang="ko-KR" sz="1600" b="1" spc="-100">
                <a:solidFill>
                  <a:srgbClr val="FF873C"/>
                </a:solidFill>
                <a:cs typeface="Malgun Gothic Semilight" panose="020B0502040204020203" pitchFamily="50" charset="-127"/>
              </a:rPr>
              <a:t>  </a:t>
            </a:r>
            <a:r>
              <a:rPr lang="ko-KR" altLang="en-US" sz="1600" b="1" spc="-100">
                <a:solidFill>
                  <a:srgbClr val="FF873C"/>
                </a:solidFill>
                <a:cs typeface="Malgun Gothic Semilight" panose="020B0502040204020203" pitchFamily="50" charset="-127"/>
              </a:rPr>
              <a:t>뇌졸중 전문 병원 위치</a:t>
            </a:r>
            <a:r>
              <a:rPr lang="ko-KR" altLang="en-US" sz="1600" b="1" spc="-100">
                <a:cs typeface="Malgun Gothic Semilight" panose="020B0502040204020203" pitchFamily="50" charset="-127"/>
              </a:rPr>
              <a:t>를 사전에 파악</a:t>
            </a:r>
            <a:br>
              <a:rPr lang="en-US" altLang="ko-KR" sz="1600" b="1" spc="-100">
                <a:cs typeface="Malgun Gothic Semilight" panose="020B0502040204020203" pitchFamily="50" charset="-127"/>
              </a:rPr>
            </a:br>
            <a:r>
              <a:rPr lang="en-US" altLang="ko-KR" sz="1600" b="1" spc="-100">
                <a:solidFill>
                  <a:srgbClr val="BFBFBF"/>
                </a:solidFill>
                <a:cs typeface="Malgun Gothic Semilight" panose="020B0502040204020203" pitchFamily="50" charset="-127"/>
              </a:rPr>
              <a:t>  </a:t>
            </a:r>
            <a:r>
              <a:rPr lang="ko-KR" altLang="en-US" sz="1600" b="1" spc="-100">
                <a:solidFill>
                  <a:srgbClr val="BFBFBF"/>
                </a:solidFill>
                <a:cs typeface="Malgun Gothic Semilight" panose="020B0502040204020203" pitchFamily="50" charset="-127"/>
              </a:rPr>
              <a:t>   뇌졸중센터 인증병원 찾기 및 신청</a:t>
            </a:r>
            <a:br>
              <a:rPr lang="en-US" altLang="ko-KR" sz="1600" b="1" spc="-100">
                <a:solidFill>
                  <a:srgbClr val="BFBFBF"/>
                </a:solidFill>
                <a:cs typeface="Malgun Gothic Semilight" panose="020B0502040204020203" pitchFamily="50" charset="-127"/>
              </a:rPr>
            </a:br>
            <a:r>
              <a:rPr lang="en-US" altLang="ko-KR" sz="1600" b="1" spc="-100">
                <a:solidFill>
                  <a:srgbClr val="BFBFBF"/>
                </a:solidFill>
                <a:cs typeface="Malgun Gothic Semilight" panose="020B0502040204020203" pitchFamily="50" charset="-127"/>
              </a:rPr>
              <a:t>     (https://www.stroke.or.kr:4454/hospital/index.php)</a:t>
            </a:r>
          </a:p>
          <a:p>
            <a:pPr marL="285750" indent="-285750" algn="l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z="1600" b="1" spc="-100">
              <a:solidFill>
                <a:srgbClr val="BFBFBF"/>
              </a:solidFill>
              <a:cs typeface="Malgun Gothic Semilight" panose="020B0502040204020203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831485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title" idx="4294967295"/>
          </p:nvPr>
        </p:nvSpPr>
        <p:spPr>
          <a:xfrm>
            <a:off x="3608356" y="1268413"/>
            <a:ext cx="5439972" cy="612416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ko-KR" sz="4200" b="1" spc="-80">
                <a:solidFill>
                  <a:srgbClr val="FF873C"/>
                </a:solidFill>
              </a:rPr>
              <a:t>2. </a:t>
            </a:r>
            <a:r>
              <a:rPr lang="ko-KR" altLang="en-US" sz="4200" b="1" spc="-80">
                <a:solidFill>
                  <a:srgbClr val="FF873C"/>
                </a:solidFill>
              </a:rPr>
              <a:t>본론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5DE0C15F-2157-4080-B8C2-DECC85611901}"/>
              </a:ext>
            </a:extLst>
          </p:cNvPr>
          <p:cNvCxnSpPr/>
          <p:nvPr/>
        </p:nvCxnSpPr>
        <p:spPr>
          <a:xfrm rot="10800000">
            <a:off x="1955800" y="1268413"/>
            <a:ext cx="1357314" cy="0"/>
          </a:xfrm>
          <a:prstGeom prst="line">
            <a:avLst/>
          </a:prstGeom>
          <a:ln w="381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96386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648372" y="899428"/>
            <a:ext cx="3960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pc="-80">
                <a:solidFill>
                  <a:srgbClr val="BFBFB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2-4. </a:t>
            </a:r>
            <a:r>
              <a:rPr lang="ko-KR" altLang="en-US" b="1" spc="-80">
                <a:solidFill>
                  <a:srgbClr val="BFBFB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인사이트 제시</a:t>
            </a:r>
            <a:endParaRPr lang="en-US" altLang="ko-KR" b="1" spc="-80" dirty="0">
              <a:solidFill>
                <a:srgbClr val="BFBFB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251AF58-64A2-47EF-9073-70CD005EF533}"/>
              </a:ext>
            </a:extLst>
          </p:cNvPr>
          <p:cNvSpPr/>
          <p:nvPr/>
        </p:nvSpPr>
        <p:spPr>
          <a:xfrm>
            <a:off x="1955799" y="441829"/>
            <a:ext cx="1763713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200" b="1">
                <a:solidFill>
                  <a:srgbClr val="FF873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2200" b="1">
                <a:solidFill>
                  <a:srgbClr val="FF873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본론</a:t>
            </a:r>
            <a:endParaRPr lang="ko-KR" altLang="en-US" sz="2200" b="1" dirty="0">
              <a:solidFill>
                <a:srgbClr val="FF873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F326EDD-A356-44C2-8C14-A22FBDDBC496}"/>
              </a:ext>
            </a:extLst>
          </p:cNvPr>
          <p:cNvCxnSpPr/>
          <p:nvPr/>
        </p:nvCxnSpPr>
        <p:spPr>
          <a:xfrm rot="10800000">
            <a:off x="1955800" y="368659"/>
            <a:ext cx="1357314" cy="0"/>
          </a:xfrm>
          <a:prstGeom prst="line">
            <a:avLst/>
          </a:prstGeom>
          <a:ln w="381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4D2872C-EBAB-40F4-B561-8D27E7D8594E}"/>
              </a:ext>
            </a:extLst>
          </p:cNvPr>
          <p:cNvCxnSpPr/>
          <p:nvPr/>
        </p:nvCxnSpPr>
        <p:spPr>
          <a:xfrm rot="10800000">
            <a:off x="1955801" y="1268759"/>
            <a:ext cx="1321115" cy="0"/>
          </a:xfrm>
          <a:prstGeom prst="line">
            <a:avLst/>
          </a:prstGeom>
          <a:ln w="127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9">
            <a:extLst>
              <a:ext uri="{FF2B5EF4-FFF2-40B4-BE49-F238E27FC236}">
                <a16:creationId xmlns:a16="http://schemas.microsoft.com/office/drawing/2014/main" id="{3867CBA4-BA1D-4052-9912-438787752FD8}"/>
              </a:ext>
            </a:extLst>
          </p:cNvPr>
          <p:cNvSpPr txBox="1">
            <a:spLocks/>
          </p:cNvSpPr>
          <p:nvPr/>
        </p:nvSpPr>
        <p:spPr>
          <a:xfrm>
            <a:off x="3791744" y="4133295"/>
            <a:ext cx="6003130" cy="13978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marL="285750" indent="-2857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600" b="1" spc="-100">
                <a:solidFill>
                  <a:srgbClr val="BFBFBF"/>
                </a:solidFill>
                <a:cs typeface="Malgun Gothic Semilight" panose="020B0502040204020203" pitchFamily="50" charset="-127"/>
              </a:rPr>
              <a:t>발병 주요 요인에 대해</a:t>
            </a:r>
            <a:r>
              <a:rPr lang="ko-KR" altLang="en-US" sz="1600" b="1" spc="-100">
                <a:cs typeface="Malgun Gothic Semilight" panose="020B0502040204020203" pitchFamily="50" charset="-127"/>
              </a:rPr>
              <a:t> 대비할 수 있는 방법</a:t>
            </a:r>
            <a:r>
              <a:rPr lang="ko-KR" altLang="en-US" sz="1600" b="1" spc="-100">
                <a:solidFill>
                  <a:srgbClr val="BFBFBF"/>
                </a:solidFill>
                <a:cs typeface="Malgun Gothic Semilight" panose="020B0502040204020203" pitchFamily="50" charset="-127"/>
              </a:rPr>
              <a:t>으로</a:t>
            </a:r>
            <a:br>
              <a:rPr lang="en-US" altLang="ko-KR" sz="1600" b="1" spc="-100">
                <a:solidFill>
                  <a:srgbClr val="BFBFBF"/>
                </a:solidFill>
                <a:cs typeface="Malgun Gothic Semilight" panose="020B0502040204020203" pitchFamily="50" charset="-127"/>
              </a:rPr>
            </a:br>
            <a:r>
              <a:rPr lang="ko-KR" altLang="en-US" sz="1600" b="1" spc="-100">
                <a:solidFill>
                  <a:srgbClr val="FD7C35"/>
                </a:solidFill>
                <a:cs typeface="Malgun Gothic Semilight" panose="020B0502040204020203" pitchFamily="50" charset="-127"/>
              </a:rPr>
              <a:t>체중 관리</a:t>
            </a:r>
            <a:r>
              <a:rPr lang="ko-KR" altLang="en-US" sz="1600" b="1" spc="-100">
                <a:cs typeface="Malgun Gothic Semilight" panose="020B0502040204020203" pitchFamily="50" charset="-127"/>
              </a:rPr>
              <a:t>와</a:t>
            </a:r>
            <a:r>
              <a:rPr lang="ko-KR" altLang="en-US" sz="1600" b="1" spc="-100">
                <a:solidFill>
                  <a:srgbClr val="FD7C35"/>
                </a:solidFill>
                <a:cs typeface="Malgun Gothic Semilight" panose="020B0502040204020203" pitchFamily="50" charset="-127"/>
              </a:rPr>
              <a:t> 금연</a:t>
            </a:r>
            <a:r>
              <a:rPr lang="ko-KR" altLang="en-US" sz="1600" b="1" spc="-100">
                <a:cs typeface="Malgun Gothic Semilight" panose="020B0502040204020203" pitchFamily="50" charset="-127"/>
              </a:rPr>
              <a:t>이 권장됨</a:t>
            </a:r>
            <a:endParaRPr lang="en-US" altLang="ko-KR" sz="1600" b="1" spc="-100">
              <a:cs typeface="Malgun Gothic Semilight" panose="020B0502040204020203" pitchFamily="50" charset="-127"/>
            </a:endParaRP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23ED329A-865C-4803-893B-C9DE8CF05F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007193"/>
              </p:ext>
            </p:extLst>
          </p:nvPr>
        </p:nvGraphicFramePr>
        <p:xfrm>
          <a:off x="3719736" y="2581233"/>
          <a:ext cx="6084660" cy="1397880"/>
        </p:xfrm>
        <a:graphic>
          <a:graphicData uri="http://schemas.openxmlformats.org/drawingml/2006/table">
            <a:tbl>
              <a:tblPr firstRow="1" bandRow="1">
                <a:effectLst/>
                <a:tableStyleId>{5C22544A-7EE6-4342-B048-85BDC9FD1C3A}</a:tableStyleId>
              </a:tblPr>
              <a:tblGrid>
                <a:gridCol w="1872208">
                  <a:extLst>
                    <a:ext uri="{9D8B030D-6E8A-4147-A177-3AD203B41FA5}">
                      <a16:colId xmlns:a16="http://schemas.microsoft.com/office/drawing/2014/main" val="3856611436"/>
                    </a:ext>
                  </a:extLst>
                </a:gridCol>
                <a:gridCol w="19307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0867">
                  <a:extLst>
                    <a:ext uri="{9D8B030D-6E8A-4147-A177-3AD203B41FA5}">
                      <a16:colId xmlns:a16="http://schemas.microsoft.com/office/drawing/2014/main" val="342518221"/>
                    </a:ext>
                  </a:extLst>
                </a:gridCol>
                <a:gridCol w="11408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9866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1" kern="1200" spc="-2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숨은 대비요인</a:t>
                      </a:r>
                      <a:endParaRPr lang="en-US" altLang="ko-KR" sz="1000" b="1" kern="1200" spc="-2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T="7200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87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kern="1200" spc="-2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상관 대비요인</a:t>
                      </a:r>
                      <a:endParaRPr lang="ko-KR" altLang="en-US" sz="1000" b="1" kern="1200" spc="-2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T="72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87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1" kern="1200" spc="-20">
                          <a:solidFill>
                            <a:srgbClr val="FF873C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상관 대비요인</a:t>
                      </a:r>
                      <a:br>
                        <a:rPr lang="en-US" altLang="ko-KR" sz="1000" b="1" kern="1200" spc="-20">
                          <a:solidFill>
                            <a:srgbClr val="FF873C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</a:br>
                      <a:r>
                        <a:rPr lang="ko-KR" altLang="en-US" sz="1000" b="1" kern="1200" spc="-20">
                          <a:solidFill>
                            <a:srgbClr val="FF873C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상관계수</a:t>
                      </a:r>
                      <a:endParaRPr lang="ko-KR" altLang="en-US" sz="1000" b="1" kern="1200" spc="-20" dirty="0">
                        <a:solidFill>
                          <a:srgbClr val="FF873C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T="72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87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1" kern="1200" spc="-20">
                          <a:solidFill>
                            <a:srgbClr val="FF873C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뇌졸중 발병 여부</a:t>
                      </a:r>
                      <a:br>
                        <a:rPr lang="en-US" altLang="ko-KR" sz="1000" b="1" kern="1200" spc="-20">
                          <a:solidFill>
                            <a:srgbClr val="FF873C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</a:br>
                      <a:r>
                        <a:rPr lang="ko-KR" altLang="en-US" sz="1000" b="1" kern="1200" spc="-20">
                          <a:solidFill>
                            <a:srgbClr val="FF873C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상관계수</a:t>
                      </a:r>
                      <a:endParaRPr lang="ko-KR" altLang="en-US" sz="1000" b="1" kern="1200" spc="-20" dirty="0">
                        <a:solidFill>
                          <a:srgbClr val="FF873C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T="72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FF87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9069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spc="-2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BMI </a:t>
                      </a:r>
                      <a:r>
                        <a:rPr lang="ko-KR" altLang="en-US" sz="1000" b="0" spc="-2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지수</a:t>
                      </a:r>
                    </a:p>
                  </a:txBody>
                  <a:tcPr marL="3600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r>
                        <a:rPr lang="en-US" altLang="ko-KR" sz="1000" b="0" kern="1200" spc="-2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lang="ko-KR" altLang="en-US" sz="1000" b="0" kern="1200" spc="-2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고혈압</a:t>
                      </a:r>
                      <a:endParaRPr lang="ko-KR" altLang="en-US" sz="1000" b="0" kern="1200" spc="-2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spc="-20">
                          <a:solidFill>
                            <a:srgbClr val="FF873C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0.16</a:t>
                      </a:r>
                      <a:endParaRPr lang="en-US" altLang="ko-KR" sz="1000" b="0" spc="-20" dirty="0">
                        <a:solidFill>
                          <a:srgbClr val="FF873C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spc="-20">
                          <a:solidFill>
                            <a:srgbClr val="FF873C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0.039</a:t>
                      </a:r>
                      <a:endParaRPr lang="en-US" altLang="ko-KR" sz="1000" b="0" spc="-20" dirty="0">
                        <a:solidFill>
                          <a:srgbClr val="FF873C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9069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spc="-2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endParaRPr lang="en-US" altLang="ko-KR" sz="1000" b="0" spc="-2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r>
                        <a:rPr lang="en-US" altLang="ko-KR" sz="1000" b="0" kern="1200" spc="-2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lang="ko-KR" altLang="en-US" sz="1000" b="0" kern="1200" spc="-2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평균 혈당 수치</a:t>
                      </a:r>
                      <a:endParaRPr lang="ko-KR" altLang="en-US" sz="1000" b="0" kern="1200" spc="-2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spc="-20">
                          <a:solidFill>
                            <a:srgbClr val="FF873C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0.17</a:t>
                      </a:r>
                      <a:endParaRPr lang="en-US" altLang="ko-KR" sz="1000" b="0" spc="-20" dirty="0">
                        <a:solidFill>
                          <a:srgbClr val="FF873C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spc="-20" dirty="0">
                        <a:solidFill>
                          <a:srgbClr val="FF873C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9069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spc="-2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b="0" spc="-2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흡연 여부</a:t>
                      </a:r>
                      <a:endParaRPr lang="en-US" altLang="ko-KR" sz="1000" b="0" spc="-2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r>
                        <a:rPr lang="en-US" altLang="ko-KR" sz="1000" b="0" kern="1200" spc="-2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lang="ko-KR" altLang="en-US" sz="1000" b="0" kern="1200" spc="-2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고혈압</a:t>
                      </a:r>
                      <a:endParaRPr lang="ko-KR" altLang="en-US" sz="1000" b="0" kern="1200" spc="-2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spc="-20">
                          <a:solidFill>
                            <a:srgbClr val="FF873C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0.11</a:t>
                      </a:r>
                      <a:endParaRPr lang="en-US" altLang="ko-KR" sz="1000" b="0" spc="-20" dirty="0">
                        <a:solidFill>
                          <a:srgbClr val="FF873C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spc="-20">
                          <a:solidFill>
                            <a:srgbClr val="FF873C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0.028</a:t>
                      </a:r>
                      <a:endParaRPr lang="en-US" altLang="ko-KR" sz="1000" b="0" spc="-20" dirty="0">
                        <a:solidFill>
                          <a:srgbClr val="FF873C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0513201"/>
                  </a:ext>
                </a:extLst>
              </a:tr>
              <a:tr h="229069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spc="-2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r>
                        <a:rPr lang="en-US" altLang="ko-KR" sz="1000" b="0" kern="1200" spc="-2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BMI </a:t>
                      </a:r>
                      <a:r>
                        <a:rPr lang="ko-KR" altLang="en-US" sz="1000" b="0" kern="1200" spc="-2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지수</a:t>
                      </a:r>
                      <a:endParaRPr lang="ko-KR" altLang="en-US" sz="1000" b="0" kern="1200" spc="-2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spc="-20">
                          <a:solidFill>
                            <a:srgbClr val="FF873C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0.22</a:t>
                      </a:r>
                      <a:endParaRPr lang="en-US" altLang="ko-KR" sz="1000" b="0" spc="-20" dirty="0">
                        <a:solidFill>
                          <a:srgbClr val="FF873C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spc="-20" dirty="0">
                        <a:solidFill>
                          <a:srgbClr val="FF873C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6924E5C8-B667-4B6A-931F-1EE9AD20DD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6154955"/>
              </p:ext>
            </p:extLst>
          </p:nvPr>
        </p:nvGraphicFramePr>
        <p:xfrm>
          <a:off x="3719513" y="1391206"/>
          <a:ext cx="6084886" cy="1034493"/>
        </p:xfrm>
        <a:graphic>
          <a:graphicData uri="http://schemas.openxmlformats.org/drawingml/2006/table">
            <a:tbl>
              <a:tblPr firstRow="1" bandRow="1">
                <a:effectLst/>
                <a:tableStyleId>{5C22544A-7EE6-4342-B048-85BDC9FD1C3A}</a:tableStyleId>
              </a:tblPr>
              <a:tblGrid>
                <a:gridCol w="12037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050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7615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4876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1" kern="1200" spc="-20">
                          <a:solidFill>
                            <a:srgbClr val="FF873C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순위</a:t>
                      </a:r>
                      <a:endParaRPr lang="ko-KR" altLang="en-US" sz="1000" b="1" kern="1200" spc="-20" dirty="0">
                        <a:solidFill>
                          <a:srgbClr val="FF873C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T="7200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FF87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kern="1200" spc="-2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변수</a:t>
                      </a:r>
                      <a:endParaRPr lang="ko-KR" altLang="en-US" sz="1000" b="1" kern="1200" spc="-2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T="7200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FF87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1" kern="1200" spc="-20">
                          <a:solidFill>
                            <a:srgbClr val="FF873C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상관계수</a:t>
                      </a:r>
                      <a:endParaRPr lang="ko-KR" altLang="en-US" sz="1000" b="1" kern="1200" spc="-20" dirty="0">
                        <a:solidFill>
                          <a:srgbClr val="FF873C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T="7200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FF87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479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spc="-20">
                          <a:solidFill>
                            <a:srgbClr val="FF873C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en-US" altLang="ko-KR" sz="1000" b="0" spc="-20" dirty="0">
                        <a:solidFill>
                          <a:srgbClr val="FF873C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kern="1200" spc="-20">
                          <a:gradFill>
                            <a:gsLst>
                              <a:gs pos="0">
                                <a:schemeClr val="bg1"/>
                              </a:gs>
                              <a:gs pos="100000">
                                <a:schemeClr val="bg1"/>
                              </a:gs>
                            </a:gsLst>
                            <a:lin ang="2700000" scaled="0"/>
                          </a:gra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고혈압</a:t>
                      </a:r>
                      <a:endParaRPr lang="ko-KR" altLang="en-US" sz="1000" b="0" kern="1200" spc="-20" dirty="0">
                        <a:gradFill>
                          <a:gsLst>
                            <a:gs pos="0">
                              <a:schemeClr val="bg1"/>
                            </a:gs>
                            <a:gs pos="100000">
                              <a:schemeClr val="bg1"/>
                            </a:gs>
                          </a:gsLst>
                          <a:lin ang="2700000" scaled="0"/>
                        </a:gra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45720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spc="-20">
                          <a:solidFill>
                            <a:srgbClr val="FF873C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0.13</a:t>
                      </a:r>
                      <a:endParaRPr lang="en-US" altLang="ko-KR" sz="1000" b="0" spc="-20" dirty="0">
                        <a:solidFill>
                          <a:srgbClr val="FF873C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479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spc="-20">
                          <a:solidFill>
                            <a:srgbClr val="FF873C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en-US" altLang="ko-KR" sz="1000" b="0" spc="-20" dirty="0">
                        <a:solidFill>
                          <a:srgbClr val="FF873C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kern="1200" spc="-20">
                          <a:gradFill>
                            <a:gsLst>
                              <a:gs pos="0">
                                <a:schemeClr val="bg1"/>
                              </a:gs>
                              <a:gs pos="100000">
                                <a:schemeClr val="bg1"/>
                              </a:gs>
                            </a:gsLst>
                            <a:lin ang="2700000" scaled="0"/>
                          </a:gra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심장병 유무</a:t>
                      </a:r>
                      <a:endParaRPr lang="ko-KR" altLang="en-US" sz="1000" b="0" kern="1200" spc="-20" dirty="0">
                        <a:gradFill>
                          <a:gsLst>
                            <a:gs pos="0">
                              <a:schemeClr val="bg1"/>
                            </a:gs>
                            <a:gs pos="100000">
                              <a:schemeClr val="bg1"/>
                            </a:gs>
                          </a:gsLst>
                          <a:lin ang="2700000" scaled="0"/>
                        </a:gra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45720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spc="-20">
                          <a:solidFill>
                            <a:srgbClr val="FF873C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0.13</a:t>
                      </a:r>
                      <a:endParaRPr lang="en-US" altLang="ko-KR" sz="1000" b="0" spc="-20" dirty="0">
                        <a:solidFill>
                          <a:srgbClr val="FF873C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479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spc="-20">
                          <a:solidFill>
                            <a:srgbClr val="FF873C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en-US" altLang="ko-KR" sz="1000" b="0" spc="-20" dirty="0">
                        <a:solidFill>
                          <a:srgbClr val="FF873C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kern="1200" spc="-20">
                          <a:gradFill>
                            <a:gsLst>
                              <a:gs pos="0">
                                <a:schemeClr val="bg1"/>
                              </a:gs>
                              <a:gs pos="100000">
                                <a:schemeClr val="bg1"/>
                              </a:gs>
                            </a:gsLst>
                            <a:lin ang="2700000" scaled="0"/>
                          </a:gra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평균 혈당 수치</a:t>
                      </a:r>
                      <a:endParaRPr lang="ko-KR" altLang="en-US" sz="1000" b="0" kern="1200" spc="-20" dirty="0">
                        <a:gradFill>
                          <a:gsLst>
                            <a:gs pos="0">
                              <a:schemeClr val="bg1"/>
                            </a:gs>
                            <a:gs pos="100000">
                              <a:schemeClr val="bg1"/>
                            </a:gs>
                          </a:gsLst>
                          <a:lin ang="2700000" scaled="0"/>
                        </a:gra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45720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spc="-20">
                          <a:solidFill>
                            <a:srgbClr val="FF873C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0.13</a:t>
                      </a:r>
                      <a:endParaRPr lang="en-US" altLang="ko-KR" sz="1000" b="0" spc="-20" dirty="0">
                        <a:solidFill>
                          <a:srgbClr val="FF873C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909852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title" idx="4294967295"/>
          </p:nvPr>
        </p:nvSpPr>
        <p:spPr>
          <a:xfrm>
            <a:off x="3608356" y="1268413"/>
            <a:ext cx="5439972" cy="612416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ko-KR" sz="4200" b="1" spc="-80">
                <a:solidFill>
                  <a:srgbClr val="FF873C"/>
                </a:solidFill>
              </a:rPr>
              <a:t>3. </a:t>
            </a:r>
            <a:r>
              <a:rPr lang="ko-KR" altLang="en-US" sz="4200" b="1" spc="-80">
                <a:solidFill>
                  <a:srgbClr val="FF873C"/>
                </a:solidFill>
              </a:rPr>
              <a:t>결론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5DE0C15F-2157-4080-B8C2-DECC85611901}"/>
              </a:ext>
            </a:extLst>
          </p:cNvPr>
          <p:cNvCxnSpPr/>
          <p:nvPr/>
        </p:nvCxnSpPr>
        <p:spPr>
          <a:xfrm rot="10800000">
            <a:off x="1955800" y="1268413"/>
            <a:ext cx="1357314" cy="0"/>
          </a:xfrm>
          <a:prstGeom prst="line">
            <a:avLst/>
          </a:prstGeom>
          <a:ln w="381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64855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648372" y="899428"/>
            <a:ext cx="3960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pc="-80">
                <a:solidFill>
                  <a:srgbClr val="BFBFB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3-1. </a:t>
            </a:r>
            <a:r>
              <a:rPr lang="ko-KR" altLang="en-US" b="1" spc="-80">
                <a:solidFill>
                  <a:srgbClr val="BFBFB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시사점 및 기대효과</a:t>
            </a:r>
            <a:endParaRPr lang="en-US" altLang="ko-KR" b="1" spc="-80" dirty="0">
              <a:solidFill>
                <a:srgbClr val="BFBFB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251AF58-64A2-47EF-9073-70CD005EF533}"/>
              </a:ext>
            </a:extLst>
          </p:cNvPr>
          <p:cNvSpPr/>
          <p:nvPr/>
        </p:nvSpPr>
        <p:spPr>
          <a:xfrm>
            <a:off x="1955799" y="441829"/>
            <a:ext cx="1763713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200" b="1">
                <a:solidFill>
                  <a:srgbClr val="FF873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sz="2200" b="1">
                <a:solidFill>
                  <a:srgbClr val="FF873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결론</a:t>
            </a:r>
            <a:endParaRPr lang="ko-KR" altLang="en-US" sz="2200" b="1" dirty="0">
              <a:solidFill>
                <a:srgbClr val="FF873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F326EDD-A356-44C2-8C14-A22FBDDBC496}"/>
              </a:ext>
            </a:extLst>
          </p:cNvPr>
          <p:cNvCxnSpPr/>
          <p:nvPr/>
        </p:nvCxnSpPr>
        <p:spPr>
          <a:xfrm rot="10800000">
            <a:off x="1955800" y="368659"/>
            <a:ext cx="1357314" cy="0"/>
          </a:xfrm>
          <a:prstGeom prst="line">
            <a:avLst/>
          </a:prstGeom>
          <a:ln w="381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4D2872C-EBAB-40F4-B561-8D27E7D8594E}"/>
              </a:ext>
            </a:extLst>
          </p:cNvPr>
          <p:cNvCxnSpPr/>
          <p:nvPr/>
        </p:nvCxnSpPr>
        <p:spPr>
          <a:xfrm rot="10800000">
            <a:off x="1955801" y="1268759"/>
            <a:ext cx="1321115" cy="0"/>
          </a:xfrm>
          <a:prstGeom prst="line">
            <a:avLst/>
          </a:prstGeom>
          <a:ln w="127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9">
            <a:extLst>
              <a:ext uri="{FF2B5EF4-FFF2-40B4-BE49-F238E27FC236}">
                <a16:creationId xmlns:a16="http://schemas.microsoft.com/office/drawing/2014/main" id="{3867CBA4-BA1D-4052-9912-438787752FD8}"/>
              </a:ext>
            </a:extLst>
          </p:cNvPr>
          <p:cNvSpPr txBox="1">
            <a:spLocks/>
          </p:cNvSpPr>
          <p:nvPr/>
        </p:nvSpPr>
        <p:spPr>
          <a:xfrm>
            <a:off x="3791744" y="4133294"/>
            <a:ext cx="6003130" cy="257206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marL="285750" indent="-2857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600" b="1" spc="-100">
                <a:solidFill>
                  <a:srgbClr val="BFBFBF"/>
                </a:solidFill>
                <a:cs typeface="Malgun Gothic Semilight" panose="020B0502040204020203" pitchFamily="50" charset="-127"/>
              </a:rPr>
              <a:t>10</a:t>
            </a:r>
            <a:r>
              <a:rPr lang="ko-KR" altLang="en-US" sz="1600" b="1" spc="-100">
                <a:solidFill>
                  <a:srgbClr val="BFBFBF"/>
                </a:solidFill>
                <a:cs typeface="Malgun Gothic Semilight" panose="020B0502040204020203" pitchFamily="50" charset="-127"/>
              </a:rPr>
              <a:t>개의 변수와 뇌졸중 발병간의 상관관계 분석 수행</a:t>
            </a:r>
            <a:br>
              <a:rPr lang="en-US" altLang="ko-KR" sz="1600" b="1" spc="-100">
                <a:solidFill>
                  <a:srgbClr val="BFBFBF"/>
                </a:solidFill>
                <a:cs typeface="Malgun Gothic Semilight" panose="020B0502040204020203" pitchFamily="50" charset="-127"/>
              </a:rPr>
            </a:br>
            <a:r>
              <a:rPr lang="ko-KR" altLang="en-US" sz="1600" b="1" spc="-100">
                <a:solidFill>
                  <a:srgbClr val="BFBFBF"/>
                </a:solidFill>
                <a:cs typeface="Malgun Gothic Semilight" panose="020B0502040204020203" pitchFamily="50" charset="-127"/>
              </a:rPr>
              <a:t>구체적으로 어떤 변수가 얼마나 관계있는지 파악</a:t>
            </a:r>
            <a:endParaRPr lang="en-US" altLang="ko-KR" sz="1600" b="1" spc="-100">
              <a:solidFill>
                <a:srgbClr val="BFBFBF"/>
              </a:solidFill>
              <a:cs typeface="Malgun Gothic Semilight" panose="020B0502040204020203" pitchFamily="50" charset="-127"/>
            </a:endParaRPr>
          </a:p>
          <a:p>
            <a:pPr marL="285750" indent="-285750" algn="l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z="1600" b="1" spc="-100">
              <a:solidFill>
                <a:srgbClr val="BFBFBF"/>
              </a:solidFill>
              <a:cs typeface="Malgun Gothic Semilight" panose="020B0502040204020203" pitchFamily="50" charset="-127"/>
            </a:endParaRPr>
          </a:p>
          <a:p>
            <a:pPr marL="285750" indent="-2857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600" b="1" spc="-100">
                <a:solidFill>
                  <a:srgbClr val="BFBFBF"/>
                </a:solidFill>
                <a:cs typeface="Malgun Gothic Semilight" panose="020B0502040204020203" pitchFamily="50" charset="-127"/>
              </a:rPr>
              <a:t>개인의 입장에서 뇌졸중에 대해 눈여겨봐야 할 </a:t>
            </a:r>
            <a:br>
              <a:rPr lang="en-US" altLang="ko-KR" sz="1600" b="1" spc="-100">
                <a:solidFill>
                  <a:srgbClr val="BFBFBF"/>
                </a:solidFill>
                <a:cs typeface="Malgun Gothic Semilight" panose="020B0502040204020203" pitchFamily="50" charset="-127"/>
              </a:rPr>
            </a:br>
            <a:r>
              <a:rPr lang="ko-KR" altLang="en-US" sz="1600" b="1" spc="-100">
                <a:solidFill>
                  <a:srgbClr val="BFBFBF"/>
                </a:solidFill>
                <a:cs typeface="Malgun Gothic Semilight" panose="020B0502040204020203" pitchFamily="50" charset="-127"/>
              </a:rPr>
              <a:t>기초적인 인사이트 제시</a:t>
            </a:r>
            <a:endParaRPr lang="en-US" altLang="ko-KR" sz="1600" b="1" spc="-100">
              <a:solidFill>
                <a:srgbClr val="BFBFBF"/>
              </a:solidFill>
              <a:cs typeface="Malgun Gothic Semilight" panose="020B0502040204020203" pitchFamily="50" charset="-127"/>
            </a:endParaRPr>
          </a:p>
          <a:p>
            <a:pPr marL="285750" indent="-285750" algn="l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z="1600" b="1" spc="-100">
              <a:solidFill>
                <a:srgbClr val="BFBFBF"/>
              </a:solidFill>
              <a:cs typeface="Malgun Gothic Semilight" panose="020B0502040204020203" pitchFamily="50" charset="-127"/>
            </a:endParaRPr>
          </a:p>
          <a:p>
            <a:pPr marL="285750" indent="-2857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600" b="1" spc="-100">
                <a:solidFill>
                  <a:srgbClr val="BFBFBF"/>
                </a:solidFill>
                <a:cs typeface="Malgun Gothic Semilight" panose="020B0502040204020203" pitchFamily="50" charset="-127"/>
              </a:rPr>
              <a:t>의학과 관련된 분야기 때문에 매우 보수적</a:t>
            </a:r>
            <a:r>
              <a:rPr lang="en-US" altLang="ko-KR" sz="1600" b="1" spc="-100">
                <a:solidFill>
                  <a:srgbClr val="BFBFBF"/>
                </a:solidFill>
                <a:cs typeface="Malgun Gothic Semilight" panose="020B0502040204020203" pitchFamily="50" charset="-127"/>
              </a:rPr>
              <a:t>, </a:t>
            </a:r>
            <a:r>
              <a:rPr lang="ko-KR" altLang="en-US" sz="1600" b="1" spc="-100">
                <a:solidFill>
                  <a:srgbClr val="BFBFBF"/>
                </a:solidFill>
                <a:cs typeface="Malgun Gothic Semilight" panose="020B0502040204020203" pitchFamily="50" charset="-127"/>
              </a:rPr>
              <a:t>제한적인 접근만 허용</a:t>
            </a:r>
            <a:br>
              <a:rPr lang="en-US" altLang="ko-KR" sz="1600" b="1" spc="-100">
                <a:solidFill>
                  <a:srgbClr val="BFBFBF"/>
                </a:solidFill>
                <a:cs typeface="Malgun Gothic Semilight" panose="020B0502040204020203" pitchFamily="50" charset="-127"/>
              </a:rPr>
            </a:br>
            <a:r>
              <a:rPr lang="ko-KR" altLang="en-US" sz="1600" b="1" spc="-100">
                <a:solidFill>
                  <a:srgbClr val="BFBFBF"/>
                </a:solidFill>
                <a:cs typeface="Malgun Gothic Semilight" panose="020B0502040204020203" pitchFamily="50" charset="-127"/>
              </a:rPr>
              <a:t>보편적인 인사이트만 제시했다는 한계점 존재</a:t>
            </a:r>
            <a:endParaRPr lang="en-US" altLang="ko-KR" sz="1600" b="1" spc="-100">
              <a:solidFill>
                <a:srgbClr val="BFBFBF"/>
              </a:solidFill>
              <a:cs typeface="Malgun Gothic Semilight" panose="020B0502040204020203" pitchFamily="50" charset="-127"/>
            </a:endParaRP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23ED329A-865C-4803-893B-C9DE8CF05F67}"/>
              </a:ext>
            </a:extLst>
          </p:cNvPr>
          <p:cNvGraphicFramePr>
            <a:graphicFrameLocks noGrp="1"/>
          </p:cNvGraphicFramePr>
          <p:nvPr/>
        </p:nvGraphicFramePr>
        <p:xfrm>
          <a:off x="3719736" y="2581233"/>
          <a:ext cx="6084660" cy="1397880"/>
        </p:xfrm>
        <a:graphic>
          <a:graphicData uri="http://schemas.openxmlformats.org/drawingml/2006/table">
            <a:tbl>
              <a:tblPr firstRow="1" bandRow="1">
                <a:effectLst/>
                <a:tableStyleId>{5C22544A-7EE6-4342-B048-85BDC9FD1C3A}</a:tableStyleId>
              </a:tblPr>
              <a:tblGrid>
                <a:gridCol w="1872208">
                  <a:extLst>
                    <a:ext uri="{9D8B030D-6E8A-4147-A177-3AD203B41FA5}">
                      <a16:colId xmlns:a16="http://schemas.microsoft.com/office/drawing/2014/main" val="3856611436"/>
                    </a:ext>
                  </a:extLst>
                </a:gridCol>
                <a:gridCol w="19307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0867">
                  <a:extLst>
                    <a:ext uri="{9D8B030D-6E8A-4147-A177-3AD203B41FA5}">
                      <a16:colId xmlns:a16="http://schemas.microsoft.com/office/drawing/2014/main" val="342518221"/>
                    </a:ext>
                  </a:extLst>
                </a:gridCol>
                <a:gridCol w="11408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9866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1" kern="1200" spc="-2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숨은 대비요인</a:t>
                      </a:r>
                      <a:endParaRPr lang="en-US" altLang="ko-KR" sz="1000" b="1" kern="1200" spc="-2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T="7200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87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kern="1200" spc="-2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상관 대비요인</a:t>
                      </a:r>
                      <a:endParaRPr lang="ko-KR" altLang="en-US" sz="1000" b="1" kern="1200" spc="-2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T="72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87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1" kern="1200" spc="-20">
                          <a:solidFill>
                            <a:srgbClr val="FF873C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상관 대비요인</a:t>
                      </a:r>
                      <a:br>
                        <a:rPr lang="en-US" altLang="ko-KR" sz="1000" b="1" kern="1200" spc="-20">
                          <a:solidFill>
                            <a:srgbClr val="FF873C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</a:br>
                      <a:r>
                        <a:rPr lang="ko-KR" altLang="en-US" sz="1000" b="1" kern="1200" spc="-20">
                          <a:solidFill>
                            <a:srgbClr val="FF873C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상관계수</a:t>
                      </a:r>
                      <a:endParaRPr lang="ko-KR" altLang="en-US" sz="1000" b="1" kern="1200" spc="-20" dirty="0">
                        <a:solidFill>
                          <a:srgbClr val="FF873C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T="72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87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1" kern="1200" spc="-20">
                          <a:solidFill>
                            <a:srgbClr val="FF873C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뇌졸중 발병 여부</a:t>
                      </a:r>
                      <a:br>
                        <a:rPr lang="en-US" altLang="ko-KR" sz="1000" b="1" kern="1200" spc="-20">
                          <a:solidFill>
                            <a:srgbClr val="FF873C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</a:br>
                      <a:r>
                        <a:rPr lang="ko-KR" altLang="en-US" sz="1000" b="1" kern="1200" spc="-20">
                          <a:solidFill>
                            <a:srgbClr val="FF873C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상관계수</a:t>
                      </a:r>
                      <a:endParaRPr lang="ko-KR" altLang="en-US" sz="1000" b="1" kern="1200" spc="-20" dirty="0">
                        <a:solidFill>
                          <a:srgbClr val="FF873C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T="72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FF87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9069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spc="-2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BMI </a:t>
                      </a:r>
                      <a:r>
                        <a:rPr lang="ko-KR" altLang="en-US" sz="1000" b="0" spc="-2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지수</a:t>
                      </a:r>
                    </a:p>
                  </a:txBody>
                  <a:tcPr marL="3600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r>
                        <a:rPr lang="en-US" altLang="ko-KR" sz="1000" b="0" kern="1200" spc="-2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lang="ko-KR" altLang="en-US" sz="1000" b="0" kern="1200" spc="-2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고혈압</a:t>
                      </a:r>
                      <a:endParaRPr lang="ko-KR" altLang="en-US" sz="1000" b="0" kern="1200" spc="-2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spc="-20">
                          <a:solidFill>
                            <a:srgbClr val="FF873C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0.16</a:t>
                      </a:r>
                      <a:endParaRPr lang="en-US" altLang="ko-KR" sz="1000" b="0" spc="-20" dirty="0">
                        <a:solidFill>
                          <a:srgbClr val="FF873C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spc="-20">
                          <a:solidFill>
                            <a:srgbClr val="FF873C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0.039</a:t>
                      </a:r>
                      <a:endParaRPr lang="en-US" altLang="ko-KR" sz="1000" b="0" spc="-20" dirty="0">
                        <a:solidFill>
                          <a:srgbClr val="FF873C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9069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spc="-2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endParaRPr lang="en-US" altLang="ko-KR" sz="1000" b="0" spc="-2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r>
                        <a:rPr lang="en-US" altLang="ko-KR" sz="1000" b="0" kern="1200" spc="-2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lang="ko-KR" altLang="en-US" sz="1000" b="0" kern="1200" spc="-2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평균 혈당 수치</a:t>
                      </a:r>
                      <a:endParaRPr lang="ko-KR" altLang="en-US" sz="1000" b="0" kern="1200" spc="-2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spc="-20">
                          <a:solidFill>
                            <a:srgbClr val="FF873C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0.17</a:t>
                      </a:r>
                      <a:endParaRPr lang="en-US" altLang="ko-KR" sz="1000" b="0" spc="-20" dirty="0">
                        <a:solidFill>
                          <a:srgbClr val="FF873C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spc="-20" dirty="0">
                        <a:solidFill>
                          <a:srgbClr val="FF873C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9069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spc="-2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b="0" spc="-2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흡연 여부</a:t>
                      </a:r>
                      <a:endParaRPr lang="en-US" altLang="ko-KR" sz="1000" b="0" spc="-2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r>
                        <a:rPr lang="en-US" altLang="ko-KR" sz="1000" b="0" kern="1200" spc="-2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lang="ko-KR" altLang="en-US" sz="1000" b="0" kern="1200" spc="-2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고혈압</a:t>
                      </a:r>
                      <a:endParaRPr lang="ko-KR" altLang="en-US" sz="1000" b="0" kern="1200" spc="-2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spc="-20">
                          <a:solidFill>
                            <a:srgbClr val="FF873C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0.11</a:t>
                      </a:r>
                      <a:endParaRPr lang="en-US" altLang="ko-KR" sz="1000" b="0" spc="-20" dirty="0">
                        <a:solidFill>
                          <a:srgbClr val="FF873C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spc="-20">
                          <a:solidFill>
                            <a:srgbClr val="FF873C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0.028</a:t>
                      </a:r>
                      <a:endParaRPr lang="en-US" altLang="ko-KR" sz="1000" b="0" spc="-20" dirty="0">
                        <a:solidFill>
                          <a:srgbClr val="FF873C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0513201"/>
                  </a:ext>
                </a:extLst>
              </a:tr>
              <a:tr h="229069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spc="-2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r>
                        <a:rPr lang="en-US" altLang="ko-KR" sz="1000" b="0" kern="1200" spc="-2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BMI </a:t>
                      </a:r>
                      <a:r>
                        <a:rPr lang="ko-KR" altLang="en-US" sz="1000" b="0" kern="1200" spc="-2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지수</a:t>
                      </a:r>
                      <a:endParaRPr lang="ko-KR" altLang="en-US" sz="1000" b="0" kern="1200" spc="-2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spc="-20">
                          <a:solidFill>
                            <a:srgbClr val="FF873C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0.22</a:t>
                      </a:r>
                      <a:endParaRPr lang="en-US" altLang="ko-KR" sz="1000" b="0" spc="-20" dirty="0">
                        <a:solidFill>
                          <a:srgbClr val="FF873C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spc="-20" dirty="0">
                        <a:solidFill>
                          <a:srgbClr val="FF873C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6924E5C8-B667-4B6A-931F-1EE9AD20DDA5}"/>
              </a:ext>
            </a:extLst>
          </p:cNvPr>
          <p:cNvGraphicFramePr>
            <a:graphicFrameLocks noGrp="1"/>
          </p:cNvGraphicFramePr>
          <p:nvPr/>
        </p:nvGraphicFramePr>
        <p:xfrm>
          <a:off x="3719513" y="1391206"/>
          <a:ext cx="6084886" cy="1034493"/>
        </p:xfrm>
        <a:graphic>
          <a:graphicData uri="http://schemas.openxmlformats.org/drawingml/2006/table">
            <a:tbl>
              <a:tblPr firstRow="1" bandRow="1">
                <a:effectLst/>
                <a:tableStyleId>{5C22544A-7EE6-4342-B048-85BDC9FD1C3A}</a:tableStyleId>
              </a:tblPr>
              <a:tblGrid>
                <a:gridCol w="12037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050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7615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4876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1" kern="1200" spc="-20">
                          <a:solidFill>
                            <a:srgbClr val="FF873C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순위</a:t>
                      </a:r>
                      <a:endParaRPr lang="ko-KR" altLang="en-US" sz="1000" b="1" kern="1200" spc="-20" dirty="0">
                        <a:solidFill>
                          <a:srgbClr val="FF873C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T="7200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FF87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kern="1200" spc="-2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변수</a:t>
                      </a:r>
                      <a:endParaRPr lang="ko-KR" altLang="en-US" sz="1000" b="1" kern="1200" spc="-2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T="7200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FF87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1" kern="1200" spc="-20">
                          <a:solidFill>
                            <a:srgbClr val="FF873C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상관계수</a:t>
                      </a:r>
                      <a:endParaRPr lang="ko-KR" altLang="en-US" sz="1000" b="1" kern="1200" spc="-20" dirty="0">
                        <a:solidFill>
                          <a:srgbClr val="FF873C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T="7200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FF87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479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spc="-20">
                          <a:solidFill>
                            <a:srgbClr val="FF873C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en-US" altLang="ko-KR" sz="1000" b="0" spc="-20" dirty="0">
                        <a:solidFill>
                          <a:srgbClr val="FF873C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kern="1200" spc="-20">
                          <a:gradFill>
                            <a:gsLst>
                              <a:gs pos="0">
                                <a:schemeClr val="bg1"/>
                              </a:gs>
                              <a:gs pos="100000">
                                <a:schemeClr val="bg1"/>
                              </a:gs>
                            </a:gsLst>
                            <a:lin ang="2700000" scaled="0"/>
                          </a:gra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고혈압</a:t>
                      </a:r>
                      <a:endParaRPr lang="ko-KR" altLang="en-US" sz="1000" b="0" kern="1200" spc="-20" dirty="0">
                        <a:gradFill>
                          <a:gsLst>
                            <a:gs pos="0">
                              <a:schemeClr val="bg1"/>
                            </a:gs>
                            <a:gs pos="100000">
                              <a:schemeClr val="bg1"/>
                            </a:gs>
                          </a:gsLst>
                          <a:lin ang="2700000" scaled="0"/>
                        </a:gra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45720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spc="-20">
                          <a:solidFill>
                            <a:srgbClr val="FF873C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0.13</a:t>
                      </a:r>
                      <a:endParaRPr lang="en-US" altLang="ko-KR" sz="1000" b="0" spc="-20" dirty="0">
                        <a:solidFill>
                          <a:srgbClr val="FF873C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479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spc="-20">
                          <a:solidFill>
                            <a:srgbClr val="FF873C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en-US" altLang="ko-KR" sz="1000" b="0" spc="-20" dirty="0">
                        <a:solidFill>
                          <a:srgbClr val="FF873C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kern="1200" spc="-20">
                          <a:gradFill>
                            <a:gsLst>
                              <a:gs pos="0">
                                <a:schemeClr val="bg1"/>
                              </a:gs>
                              <a:gs pos="100000">
                                <a:schemeClr val="bg1"/>
                              </a:gs>
                            </a:gsLst>
                            <a:lin ang="2700000" scaled="0"/>
                          </a:gra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심장병 유무</a:t>
                      </a:r>
                      <a:endParaRPr lang="ko-KR" altLang="en-US" sz="1000" b="0" kern="1200" spc="-20" dirty="0">
                        <a:gradFill>
                          <a:gsLst>
                            <a:gs pos="0">
                              <a:schemeClr val="bg1"/>
                            </a:gs>
                            <a:gs pos="100000">
                              <a:schemeClr val="bg1"/>
                            </a:gs>
                          </a:gsLst>
                          <a:lin ang="2700000" scaled="0"/>
                        </a:gra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45720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spc="-20">
                          <a:solidFill>
                            <a:srgbClr val="FF873C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0.13</a:t>
                      </a:r>
                      <a:endParaRPr lang="en-US" altLang="ko-KR" sz="1000" b="0" spc="-20" dirty="0">
                        <a:solidFill>
                          <a:srgbClr val="FF873C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479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spc="-20">
                          <a:solidFill>
                            <a:srgbClr val="FF873C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en-US" altLang="ko-KR" sz="1000" b="0" spc="-20" dirty="0">
                        <a:solidFill>
                          <a:srgbClr val="FF873C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kern="1200" spc="-20">
                          <a:gradFill>
                            <a:gsLst>
                              <a:gs pos="0">
                                <a:schemeClr val="bg1"/>
                              </a:gs>
                              <a:gs pos="100000">
                                <a:schemeClr val="bg1"/>
                              </a:gs>
                            </a:gsLst>
                            <a:lin ang="2700000" scaled="0"/>
                          </a:gra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평균 혈당 수치</a:t>
                      </a:r>
                      <a:endParaRPr lang="ko-KR" altLang="en-US" sz="1000" b="0" kern="1200" spc="-20" dirty="0">
                        <a:gradFill>
                          <a:gsLst>
                            <a:gs pos="0">
                              <a:schemeClr val="bg1"/>
                            </a:gs>
                            <a:gs pos="100000">
                              <a:schemeClr val="bg1"/>
                            </a:gs>
                          </a:gsLst>
                          <a:lin ang="2700000" scaled="0"/>
                        </a:gra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45720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spc="-20">
                          <a:solidFill>
                            <a:srgbClr val="FF873C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0.13</a:t>
                      </a:r>
                      <a:endParaRPr lang="en-US" altLang="ko-KR" sz="1000" b="0" spc="-20" dirty="0">
                        <a:solidFill>
                          <a:srgbClr val="FF873C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642406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648372" y="899428"/>
            <a:ext cx="3960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pc="-80">
                <a:solidFill>
                  <a:srgbClr val="BFBFB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3-2. </a:t>
            </a:r>
            <a:r>
              <a:rPr lang="ko-KR" altLang="en-US" b="1" spc="-80">
                <a:solidFill>
                  <a:srgbClr val="BFBFB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과제 수행 소감</a:t>
            </a:r>
            <a:endParaRPr lang="en-US" altLang="ko-KR" b="1" spc="-80" dirty="0">
              <a:solidFill>
                <a:srgbClr val="BFBFB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251AF58-64A2-47EF-9073-70CD005EF533}"/>
              </a:ext>
            </a:extLst>
          </p:cNvPr>
          <p:cNvSpPr/>
          <p:nvPr/>
        </p:nvSpPr>
        <p:spPr>
          <a:xfrm>
            <a:off x="1955799" y="441829"/>
            <a:ext cx="1763713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200" b="1">
                <a:solidFill>
                  <a:srgbClr val="FF873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sz="2200" b="1">
                <a:solidFill>
                  <a:srgbClr val="FF873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결론</a:t>
            </a:r>
            <a:endParaRPr lang="ko-KR" altLang="en-US" sz="2200" b="1" dirty="0">
              <a:solidFill>
                <a:srgbClr val="FF873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F326EDD-A356-44C2-8C14-A22FBDDBC496}"/>
              </a:ext>
            </a:extLst>
          </p:cNvPr>
          <p:cNvCxnSpPr/>
          <p:nvPr/>
        </p:nvCxnSpPr>
        <p:spPr>
          <a:xfrm rot="10800000">
            <a:off x="1955800" y="368659"/>
            <a:ext cx="1357314" cy="0"/>
          </a:xfrm>
          <a:prstGeom prst="line">
            <a:avLst/>
          </a:prstGeom>
          <a:ln w="381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4D2872C-EBAB-40F4-B561-8D27E7D8594E}"/>
              </a:ext>
            </a:extLst>
          </p:cNvPr>
          <p:cNvCxnSpPr/>
          <p:nvPr/>
        </p:nvCxnSpPr>
        <p:spPr>
          <a:xfrm rot="10800000">
            <a:off x="1955801" y="1268759"/>
            <a:ext cx="1321115" cy="0"/>
          </a:xfrm>
          <a:prstGeom prst="line">
            <a:avLst/>
          </a:prstGeom>
          <a:ln w="127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제목 9">
            <a:extLst>
              <a:ext uri="{FF2B5EF4-FFF2-40B4-BE49-F238E27FC236}">
                <a16:creationId xmlns:a16="http://schemas.microsoft.com/office/drawing/2014/main" id="{53B07F2D-C110-404F-808D-C7D82C583DAF}"/>
              </a:ext>
            </a:extLst>
          </p:cNvPr>
          <p:cNvSpPr txBox="1">
            <a:spLocks/>
          </p:cNvSpPr>
          <p:nvPr/>
        </p:nvSpPr>
        <p:spPr>
          <a:xfrm>
            <a:off x="3791744" y="1844824"/>
            <a:ext cx="6003130" cy="475252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>
              <a:lnSpc>
                <a:spcPct val="115000"/>
              </a:lnSpc>
            </a:pPr>
            <a:r>
              <a:rPr lang="ko-KR" altLang="ko-KR" sz="1800" b="1" u="none" strike="noStrike">
                <a:solidFill>
                  <a:srgbClr val="FF873C"/>
                </a:solidFill>
                <a:effectLst/>
                <a:cs typeface="한컴돋움"/>
              </a:rPr>
              <a:t>박현태 </a:t>
            </a:r>
            <a:r>
              <a:rPr lang="en-US" altLang="ko-KR" sz="1800" b="1" u="none" strike="noStrike">
                <a:solidFill>
                  <a:srgbClr val="FF873C"/>
                </a:solidFill>
                <a:effectLst/>
                <a:cs typeface="한컴돋움"/>
              </a:rPr>
              <a:t>: </a:t>
            </a:r>
            <a:br>
              <a:rPr lang="en-US" altLang="ko-KR" sz="1800" b="1" u="none" strike="noStrike">
                <a:solidFill>
                  <a:srgbClr val="000000"/>
                </a:solidFill>
                <a:effectLst/>
                <a:cs typeface="한컴돋움"/>
              </a:rPr>
            </a:br>
            <a:r>
              <a:rPr lang="ko-KR" altLang="ko-KR" sz="1600" b="1" u="none" strike="noStrike">
                <a:solidFill>
                  <a:srgbClr val="BFBFBF"/>
                </a:solidFill>
                <a:effectLst/>
                <a:cs typeface="한컴돋움"/>
              </a:rPr>
              <a:t>처음 수업을 들을 때만해도 이해하기에도 급급했던 때가 있었는데 직접 코드를 짜고 눈으로 분석하고 통계적으로 생각해보며 프로젝트를 수행해보니 데이터분석의 전체적인 프로세스를 어느정도 이해할수 있는거 같다</a:t>
            </a:r>
            <a:r>
              <a:rPr lang="en-US" altLang="ko-KR" sz="1600" b="1" u="none" strike="noStrike">
                <a:solidFill>
                  <a:srgbClr val="BFBFBF"/>
                </a:solidFill>
                <a:effectLst/>
                <a:cs typeface="한컴돋움"/>
              </a:rPr>
              <a:t>. </a:t>
            </a:r>
            <a:r>
              <a:rPr lang="ko-KR" altLang="ko-KR" sz="1600" b="1" u="none" strike="noStrike">
                <a:solidFill>
                  <a:srgbClr val="BFBFBF"/>
                </a:solidFill>
                <a:effectLst/>
                <a:cs typeface="한컴돋움"/>
              </a:rPr>
              <a:t>또한 혼자 할 수 없는 일에 대해 역할분담과 적극적인 회의와 피드백으로 성공적으로 과제를 수행했다고 생각하며 협업의 중요성을 깨달았다</a:t>
            </a:r>
            <a:r>
              <a:rPr lang="en-US" altLang="ko-KR" sz="1600" b="1" u="none" strike="noStrike">
                <a:solidFill>
                  <a:srgbClr val="BFBFBF"/>
                </a:solidFill>
                <a:effectLst/>
                <a:cs typeface="한컴돋움"/>
              </a:rPr>
              <a:t>.</a:t>
            </a:r>
          </a:p>
          <a:p>
            <a:pPr algn="l">
              <a:lnSpc>
                <a:spcPct val="115000"/>
              </a:lnSpc>
            </a:pPr>
            <a:endParaRPr lang="en-US" altLang="ko-KR" sz="1800" b="1">
              <a:solidFill>
                <a:srgbClr val="000000"/>
              </a:solidFill>
              <a:cs typeface="한컴돋움"/>
            </a:endParaRPr>
          </a:p>
          <a:p>
            <a:pPr algn="l">
              <a:lnSpc>
                <a:spcPct val="115000"/>
              </a:lnSpc>
            </a:pPr>
            <a:r>
              <a:rPr lang="ko-KR" altLang="ko-KR" sz="1800" b="1" u="none" strike="noStrike">
                <a:solidFill>
                  <a:srgbClr val="FF873C"/>
                </a:solidFill>
                <a:effectLst/>
                <a:cs typeface="한컴돋움"/>
              </a:rPr>
              <a:t>윤영균 </a:t>
            </a:r>
            <a:r>
              <a:rPr lang="en-US" altLang="ko-KR" sz="1800" b="1" u="none" strike="noStrike">
                <a:solidFill>
                  <a:srgbClr val="FF873C"/>
                </a:solidFill>
                <a:effectLst/>
                <a:cs typeface="한컴돋움"/>
              </a:rPr>
              <a:t>: </a:t>
            </a:r>
            <a:br>
              <a:rPr lang="en-US" altLang="ko-KR" sz="1800" b="1" u="none" strike="noStrike">
                <a:solidFill>
                  <a:srgbClr val="000000"/>
                </a:solidFill>
                <a:effectLst/>
                <a:cs typeface="한컴돋움"/>
              </a:rPr>
            </a:br>
            <a:r>
              <a:rPr lang="ko-KR" altLang="ko-KR" sz="1600" b="1" u="none" strike="noStrike">
                <a:solidFill>
                  <a:srgbClr val="BFBFBF"/>
                </a:solidFill>
                <a:effectLst/>
                <a:cs typeface="한컴돋움"/>
              </a:rPr>
              <a:t>팀원들이 협조적인 자세로 각자 맡은 바를 수행하여 매끄럽게 진행되었다</a:t>
            </a:r>
            <a:r>
              <a:rPr lang="en-US" altLang="ko-KR" sz="1600" b="1" u="none" strike="noStrike">
                <a:solidFill>
                  <a:srgbClr val="BFBFBF"/>
                </a:solidFill>
                <a:effectLst/>
                <a:cs typeface="한컴돋움"/>
              </a:rPr>
              <a:t>. </a:t>
            </a:r>
            <a:r>
              <a:rPr lang="ko-KR" altLang="ko-KR" sz="1600" b="1" u="none" strike="noStrike">
                <a:solidFill>
                  <a:srgbClr val="BFBFBF"/>
                </a:solidFill>
                <a:effectLst/>
                <a:cs typeface="한컴돋움"/>
              </a:rPr>
              <a:t>개인적으로 학교생활 중 기억에 남을 팀 프로젝트였다</a:t>
            </a:r>
            <a:r>
              <a:rPr lang="en-US" altLang="ko-KR" sz="1600" b="1" u="none" strike="noStrike">
                <a:solidFill>
                  <a:srgbClr val="BFBFBF"/>
                </a:solidFill>
                <a:effectLst/>
                <a:cs typeface="한컴돋움"/>
              </a:rPr>
              <a:t>.</a:t>
            </a:r>
            <a:endParaRPr lang="ko-KR" altLang="ko-KR" sz="1600" b="1" u="sng">
              <a:solidFill>
                <a:srgbClr val="BFBFBF"/>
              </a:solidFill>
              <a:effectLst/>
              <a:cs typeface="한컴돋움"/>
            </a:endParaRPr>
          </a:p>
          <a:p>
            <a:pPr algn="l">
              <a:lnSpc>
                <a:spcPct val="115000"/>
              </a:lnSpc>
            </a:pPr>
            <a:endParaRPr lang="ko-KR" altLang="ko-KR" sz="1800" b="1" u="sng">
              <a:solidFill>
                <a:srgbClr val="000000"/>
              </a:solidFill>
              <a:effectLst/>
              <a:cs typeface="한컴돋움"/>
            </a:endParaRPr>
          </a:p>
        </p:txBody>
      </p:sp>
    </p:spTree>
    <p:extLst>
      <p:ext uri="{BB962C8B-B14F-4D97-AF65-F5344CB8AC3E}">
        <p14:creationId xmlns:p14="http://schemas.microsoft.com/office/powerpoint/2010/main" val="2400428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648372" y="899428"/>
            <a:ext cx="3960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pc="-80">
                <a:solidFill>
                  <a:srgbClr val="BFBFB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3-2. </a:t>
            </a:r>
            <a:r>
              <a:rPr lang="ko-KR" altLang="en-US" b="1" spc="-80">
                <a:solidFill>
                  <a:srgbClr val="BFBFB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과제 수행 소감</a:t>
            </a:r>
            <a:endParaRPr lang="en-US" altLang="ko-KR" b="1" spc="-80" dirty="0">
              <a:solidFill>
                <a:srgbClr val="BFBFB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251AF58-64A2-47EF-9073-70CD005EF533}"/>
              </a:ext>
            </a:extLst>
          </p:cNvPr>
          <p:cNvSpPr/>
          <p:nvPr/>
        </p:nvSpPr>
        <p:spPr>
          <a:xfrm>
            <a:off x="1955799" y="441829"/>
            <a:ext cx="1763713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200" b="1">
                <a:solidFill>
                  <a:srgbClr val="FF873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sz="2200" b="1">
                <a:solidFill>
                  <a:srgbClr val="FF873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결론</a:t>
            </a:r>
            <a:endParaRPr lang="ko-KR" altLang="en-US" sz="2200" b="1" dirty="0">
              <a:solidFill>
                <a:srgbClr val="FF873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F326EDD-A356-44C2-8C14-A22FBDDBC496}"/>
              </a:ext>
            </a:extLst>
          </p:cNvPr>
          <p:cNvCxnSpPr/>
          <p:nvPr/>
        </p:nvCxnSpPr>
        <p:spPr>
          <a:xfrm rot="10800000">
            <a:off x="1955800" y="368659"/>
            <a:ext cx="1357314" cy="0"/>
          </a:xfrm>
          <a:prstGeom prst="line">
            <a:avLst/>
          </a:prstGeom>
          <a:ln w="381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4D2872C-EBAB-40F4-B561-8D27E7D8594E}"/>
              </a:ext>
            </a:extLst>
          </p:cNvPr>
          <p:cNvCxnSpPr/>
          <p:nvPr/>
        </p:nvCxnSpPr>
        <p:spPr>
          <a:xfrm rot="10800000">
            <a:off x="1955801" y="1268759"/>
            <a:ext cx="1321115" cy="0"/>
          </a:xfrm>
          <a:prstGeom prst="line">
            <a:avLst/>
          </a:prstGeom>
          <a:ln w="127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제목 9">
            <a:extLst>
              <a:ext uri="{FF2B5EF4-FFF2-40B4-BE49-F238E27FC236}">
                <a16:creationId xmlns:a16="http://schemas.microsoft.com/office/drawing/2014/main" id="{53B07F2D-C110-404F-808D-C7D82C583DAF}"/>
              </a:ext>
            </a:extLst>
          </p:cNvPr>
          <p:cNvSpPr txBox="1">
            <a:spLocks/>
          </p:cNvSpPr>
          <p:nvPr/>
        </p:nvSpPr>
        <p:spPr>
          <a:xfrm>
            <a:off x="3791744" y="1844824"/>
            <a:ext cx="6003130" cy="475252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>
              <a:lnSpc>
                <a:spcPct val="115000"/>
              </a:lnSpc>
            </a:pPr>
            <a:r>
              <a:rPr lang="ko-KR" altLang="ko-KR" sz="1800" b="1" u="none" strike="noStrike">
                <a:solidFill>
                  <a:srgbClr val="FF873C"/>
                </a:solidFill>
                <a:effectLst/>
                <a:cs typeface="한컴돋움"/>
              </a:rPr>
              <a:t>이동학 </a:t>
            </a:r>
            <a:r>
              <a:rPr lang="en-US" altLang="ko-KR" sz="1800" b="1" u="none" strike="noStrike">
                <a:solidFill>
                  <a:srgbClr val="FF873C"/>
                </a:solidFill>
                <a:effectLst/>
                <a:cs typeface="한컴돋움"/>
              </a:rPr>
              <a:t>: </a:t>
            </a:r>
            <a:br>
              <a:rPr lang="en-US" altLang="ko-KR" sz="1600" b="1" u="none" strike="noStrike">
                <a:solidFill>
                  <a:srgbClr val="BFBFBF"/>
                </a:solidFill>
                <a:effectLst/>
                <a:cs typeface="한컴돋움"/>
              </a:rPr>
            </a:br>
            <a:r>
              <a:rPr lang="ko-KR" altLang="en-US" sz="1600" b="1" u="none" strike="noStrike">
                <a:solidFill>
                  <a:srgbClr val="BFBFBF"/>
                </a:solidFill>
                <a:effectLst/>
                <a:cs typeface="한컴돋움"/>
              </a:rPr>
              <a:t>데이터 과학</a:t>
            </a:r>
            <a:r>
              <a:rPr lang="ko-KR" altLang="ko-KR" sz="1600" b="1" u="none" strike="noStrike">
                <a:solidFill>
                  <a:srgbClr val="BFBFBF"/>
                </a:solidFill>
                <a:effectLst/>
                <a:cs typeface="한컴돋움"/>
              </a:rPr>
              <a:t>이라는 것이 광범위하고 난이도 있어 처음에는 어려움이 많았지만</a:t>
            </a:r>
            <a:r>
              <a:rPr lang="en-US" altLang="ko-KR" sz="1600" b="1" u="none" strike="noStrike">
                <a:solidFill>
                  <a:srgbClr val="BFBFBF"/>
                </a:solidFill>
                <a:effectLst/>
                <a:cs typeface="한컴돋움"/>
              </a:rPr>
              <a:t>, </a:t>
            </a:r>
            <a:r>
              <a:rPr lang="ko-KR" altLang="ko-KR" sz="1600" b="1" u="none" strike="noStrike">
                <a:solidFill>
                  <a:srgbClr val="BFBFBF"/>
                </a:solidFill>
                <a:effectLst/>
                <a:cs typeface="한컴돋움"/>
              </a:rPr>
              <a:t>이번 학기 수업을 통해 다양한 알고리즘 기법을 배울 수 있었다</a:t>
            </a:r>
            <a:r>
              <a:rPr lang="en-US" altLang="ko-KR" sz="1600" b="1" u="none" strike="noStrike">
                <a:solidFill>
                  <a:srgbClr val="BFBFBF"/>
                </a:solidFill>
                <a:effectLst/>
                <a:cs typeface="한컴돋움"/>
              </a:rPr>
              <a:t>. </a:t>
            </a:r>
            <a:r>
              <a:rPr lang="ko-KR" altLang="ko-KR" sz="1600" b="1" u="none" strike="noStrike">
                <a:solidFill>
                  <a:srgbClr val="BFBFBF"/>
                </a:solidFill>
                <a:effectLst/>
                <a:cs typeface="한컴돋움"/>
              </a:rPr>
              <a:t>이번 팀플을 진행하며 데이터 분석 프로세스를 직접 경험해보고 협업의 중요성도 깨달을 수 있는 좋은 시간이었다</a:t>
            </a:r>
            <a:r>
              <a:rPr lang="en-US" altLang="ko-KR" sz="1600" b="1" u="none" strike="noStrike">
                <a:solidFill>
                  <a:srgbClr val="BFBFBF"/>
                </a:solidFill>
                <a:effectLst/>
                <a:cs typeface="한컴돋움"/>
              </a:rPr>
              <a:t>.</a:t>
            </a:r>
            <a:endParaRPr lang="ko-KR" altLang="ko-KR" sz="1600" b="1" u="sng">
              <a:solidFill>
                <a:srgbClr val="BFBFBF"/>
              </a:solidFill>
              <a:effectLst/>
              <a:cs typeface="한컴돋움"/>
            </a:endParaRPr>
          </a:p>
          <a:p>
            <a:pPr algn="l">
              <a:lnSpc>
                <a:spcPct val="115000"/>
              </a:lnSpc>
            </a:pPr>
            <a:endParaRPr lang="en-US" altLang="ko-KR" sz="1600" b="1">
              <a:solidFill>
                <a:srgbClr val="BFBFBF"/>
              </a:solidFill>
              <a:cs typeface="한컴돋움"/>
            </a:endParaRPr>
          </a:p>
          <a:p>
            <a:pPr algn="l">
              <a:lnSpc>
                <a:spcPct val="115000"/>
              </a:lnSpc>
            </a:pPr>
            <a:r>
              <a:rPr lang="ko-KR" altLang="ko-KR" sz="1800" b="1" u="none" strike="noStrike">
                <a:solidFill>
                  <a:srgbClr val="FF873C"/>
                </a:solidFill>
                <a:effectLst/>
                <a:cs typeface="한컴돋움"/>
              </a:rPr>
              <a:t>이준회 </a:t>
            </a:r>
            <a:r>
              <a:rPr lang="en-US" altLang="ko-KR" sz="1800" b="1" u="none" strike="noStrike">
                <a:solidFill>
                  <a:srgbClr val="FF873C"/>
                </a:solidFill>
                <a:effectLst/>
                <a:cs typeface="한컴돋움"/>
              </a:rPr>
              <a:t>: </a:t>
            </a:r>
            <a:br>
              <a:rPr lang="en-US" altLang="ko-KR" sz="1600" b="1" u="none" strike="noStrike">
                <a:solidFill>
                  <a:srgbClr val="BFBFBF"/>
                </a:solidFill>
                <a:effectLst/>
                <a:cs typeface="한컴돋움"/>
              </a:rPr>
            </a:br>
            <a:r>
              <a:rPr lang="ko-KR" altLang="ko-KR" sz="1600" b="1" u="none" strike="noStrike">
                <a:solidFill>
                  <a:srgbClr val="BFBFBF"/>
                </a:solidFill>
                <a:effectLst/>
                <a:cs typeface="한컴돋움"/>
              </a:rPr>
              <a:t>데이터 분석을 할 때 알고리즘보다 더 중요한 것은 어떤 인사이트를 도출할지 생각하는 것 같다</a:t>
            </a:r>
            <a:r>
              <a:rPr lang="en-US" altLang="ko-KR" sz="1600" b="1" u="none" strike="noStrike">
                <a:solidFill>
                  <a:srgbClr val="BFBFBF"/>
                </a:solidFill>
                <a:effectLst/>
                <a:cs typeface="한컴돋움"/>
              </a:rPr>
              <a:t>.</a:t>
            </a:r>
            <a:endParaRPr lang="ko-KR" altLang="ko-KR" sz="1600" b="1" u="sng">
              <a:solidFill>
                <a:srgbClr val="BFBFBF"/>
              </a:solidFill>
              <a:effectLst/>
              <a:cs typeface="한컴돋움"/>
            </a:endParaRPr>
          </a:p>
        </p:txBody>
      </p:sp>
    </p:spTree>
    <p:extLst>
      <p:ext uri="{BB962C8B-B14F-4D97-AF65-F5344CB8AC3E}">
        <p14:creationId xmlns:p14="http://schemas.microsoft.com/office/powerpoint/2010/main" val="29898781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7932204" y="4722820"/>
            <a:ext cx="2858475" cy="11541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2700000" scaled="0"/>
                </a:gra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팀 </a:t>
            </a:r>
            <a:r>
              <a:rPr kumimoji="0" lang="en-US" altLang="ko-KR" sz="14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2700000" scaled="0"/>
                </a:gra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‘</a:t>
            </a:r>
            <a:r>
              <a:rPr kumimoji="0" lang="ko-KR" altLang="en-US" sz="14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2700000" scaled="0"/>
                </a:gra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데이터과학 및 어르신들</a:t>
            </a:r>
            <a:r>
              <a:rPr kumimoji="0" lang="en-US" altLang="ko-KR" sz="14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2700000" scaled="0"/>
                </a:gra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’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   201433268 </a:t>
            </a:r>
            <a:r>
              <a:rPr kumimoji="0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산업경영공학과 박현태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   201531269 </a:t>
            </a:r>
            <a:r>
              <a:rPr kumimoji="0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경영학트랙</a:t>
            </a:r>
            <a:r>
              <a:rPr kumimoji="0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야</a:t>
            </a:r>
            <a:r>
              <a:rPr kumimoji="0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)  </a:t>
            </a:r>
            <a:r>
              <a:rPr kumimoji="0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윤영균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   201534347 </a:t>
            </a:r>
            <a:r>
              <a:rPr kumimoji="0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패션디자인학과 이동학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   201634961 </a:t>
            </a:r>
            <a:r>
              <a:rPr kumimoji="0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산업경영공학과 이준회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10" name="직선 연결선 9"/>
          <p:cNvCxnSpPr/>
          <p:nvPr/>
        </p:nvCxnSpPr>
        <p:spPr>
          <a:xfrm rot="10800000">
            <a:off x="1955800" y="2240868"/>
            <a:ext cx="1357314" cy="0"/>
          </a:xfrm>
          <a:prstGeom prst="line">
            <a:avLst/>
          </a:prstGeom>
          <a:ln w="381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 rot="10800000">
            <a:off x="1955801" y="4437112"/>
            <a:ext cx="1321115" cy="0"/>
          </a:xfrm>
          <a:prstGeom prst="line">
            <a:avLst/>
          </a:prstGeom>
          <a:ln w="127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제목 8"/>
          <p:cNvSpPr>
            <a:spLocks noGrp="1"/>
          </p:cNvSpPr>
          <p:nvPr>
            <p:ph type="title" idx="4294967295"/>
          </p:nvPr>
        </p:nvSpPr>
        <p:spPr>
          <a:xfrm>
            <a:off x="1826840" y="2523919"/>
            <a:ext cx="8229600" cy="1728192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4000" b="1" spc="-150"/>
              <a:t>마칩니다</a:t>
            </a:r>
            <a:r>
              <a:rPr lang="en-US" altLang="ko-KR" sz="4000" b="1" spc="-150"/>
              <a:t>.</a:t>
            </a:r>
            <a:br>
              <a:rPr lang="en-US" altLang="ko-KR" sz="4000" b="1" spc="-150"/>
            </a:br>
            <a:r>
              <a:rPr lang="ko-KR" altLang="en-US" sz="4000" b="1" spc="-150"/>
              <a:t>감사합니다</a:t>
            </a:r>
            <a:r>
              <a:rPr lang="en-US" altLang="ko-KR" sz="4000" b="1" spc="-150"/>
              <a:t>!</a:t>
            </a:r>
            <a:br>
              <a:rPr lang="en-US" altLang="ko-KR" sz="4000" b="1" spc="-150"/>
            </a:br>
            <a:r>
              <a:rPr lang="ko-KR" altLang="en-US" sz="2400" spc="-150">
                <a:solidFill>
                  <a:schemeClr val="bg1">
                    <a:lumMod val="75000"/>
                  </a:schemeClr>
                </a:solidFill>
              </a:rPr>
              <a:t>데이터과학 및 머신러닝 팀 프로젝트</a:t>
            </a:r>
            <a:endParaRPr lang="ko-KR" altLang="en-US" sz="4000" spc="-15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43250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8251AF58-64A2-47EF-9073-70CD005EF533}"/>
              </a:ext>
            </a:extLst>
          </p:cNvPr>
          <p:cNvSpPr/>
          <p:nvPr/>
        </p:nvSpPr>
        <p:spPr>
          <a:xfrm>
            <a:off x="1955799" y="441829"/>
            <a:ext cx="1763713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200" b="1">
                <a:solidFill>
                  <a:srgbClr val="FF873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부록</a:t>
            </a:r>
            <a:endParaRPr lang="ko-KR" altLang="en-US" sz="2200" b="1" dirty="0">
              <a:solidFill>
                <a:srgbClr val="FF873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F326EDD-A356-44C2-8C14-A22FBDDBC496}"/>
              </a:ext>
            </a:extLst>
          </p:cNvPr>
          <p:cNvCxnSpPr/>
          <p:nvPr/>
        </p:nvCxnSpPr>
        <p:spPr>
          <a:xfrm rot="10800000">
            <a:off x="1955800" y="368659"/>
            <a:ext cx="1357314" cy="0"/>
          </a:xfrm>
          <a:prstGeom prst="line">
            <a:avLst/>
          </a:prstGeom>
          <a:ln w="381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4D2872C-EBAB-40F4-B561-8D27E7D8594E}"/>
              </a:ext>
            </a:extLst>
          </p:cNvPr>
          <p:cNvCxnSpPr/>
          <p:nvPr/>
        </p:nvCxnSpPr>
        <p:spPr>
          <a:xfrm rot="10800000">
            <a:off x="1955801" y="1268759"/>
            <a:ext cx="1321115" cy="0"/>
          </a:xfrm>
          <a:prstGeom prst="line">
            <a:avLst/>
          </a:prstGeom>
          <a:ln w="127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C848B875-0666-43D2-BA26-8CC730BCBA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4717" y="1448780"/>
            <a:ext cx="8307996" cy="511261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9043CF0-EB21-42D5-B747-BEDB64522185}"/>
              </a:ext>
            </a:extLst>
          </p:cNvPr>
          <p:cNvSpPr txBox="1"/>
          <p:nvPr/>
        </p:nvSpPr>
        <p:spPr>
          <a:xfrm>
            <a:off x="3648372" y="899428"/>
            <a:ext cx="61560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pc="-80">
                <a:solidFill>
                  <a:srgbClr val="BFBFB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 </a:t>
            </a:r>
            <a:r>
              <a:rPr lang="ko-KR" altLang="en-US" b="1" spc="-80">
                <a:solidFill>
                  <a:srgbClr val="BFBFB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성별</a:t>
            </a:r>
            <a:r>
              <a:rPr lang="en-US" altLang="ko-KR" b="1" spc="-80">
                <a:solidFill>
                  <a:srgbClr val="BFBFB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b="1" spc="-80">
                <a:solidFill>
                  <a:srgbClr val="BFBFB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뇌졸중 발병 상관 관계 그래프</a:t>
            </a:r>
            <a:endParaRPr lang="en-US" altLang="ko-KR" b="1" spc="-80" dirty="0">
              <a:solidFill>
                <a:srgbClr val="BFBFB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22712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8251AF58-64A2-47EF-9073-70CD005EF533}"/>
              </a:ext>
            </a:extLst>
          </p:cNvPr>
          <p:cNvSpPr/>
          <p:nvPr/>
        </p:nvSpPr>
        <p:spPr>
          <a:xfrm>
            <a:off x="1955799" y="441829"/>
            <a:ext cx="1763713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200" b="1">
                <a:solidFill>
                  <a:srgbClr val="FF873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부록</a:t>
            </a:r>
            <a:endParaRPr lang="ko-KR" altLang="en-US" sz="2200" b="1" dirty="0">
              <a:solidFill>
                <a:srgbClr val="FF873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F326EDD-A356-44C2-8C14-A22FBDDBC496}"/>
              </a:ext>
            </a:extLst>
          </p:cNvPr>
          <p:cNvCxnSpPr/>
          <p:nvPr/>
        </p:nvCxnSpPr>
        <p:spPr>
          <a:xfrm rot="10800000">
            <a:off x="1955800" y="368659"/>
            <a:ext cx="1357314" cy="0"/>
          </a:xfrm>
          <a:prstGeom prst="line">
            <a:avLst/>
          </a:prstGeom>
          <a:ln w="381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4D2872C-EBAB-40F4-B561-8D27E7D8594E}"/>
              </a:ext>
            </a:extLst>
          </p:cNvPr>
          <p:cNvCxnSpPr/>
          <p:nvPr/>
        </p:nvCxnSpPr>
        <p:spPr>
          <a:xfrm rot="10800000">
            <a:off x="1955801" y="1268759"/>
            <a:ext cx="1321115" cy="0"/>
          </a:xfrm>
          <a:prstGeom prst="line">
            <a:avLst/>
          </a:prstGeom>
          <a:ln w="127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C9CF536C-58C9-43DE-BD5B-514D0E278F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4717" y="1448780"/>
            <a:ext cx="8307996" cy="511261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ECF57D6-B0F1-4BC6-9F4A-BD499B1E6DE9}"/>
              </a:ext>
            </a:extLst>
          </p:cNvPr>
          <p:cNvSpPr txBox="1"/>
          <p:nvPr/>
        </p:nvSpPr>
        <p:spPr>
          <a:xfrm>
            <a:off x="3648372" y="899428"/>
            <a:ext cx="61560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pc="-80">
                <a:solidFill>
                  <a:srgbClr val="BFBFB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 </a:t>
            </a:r>
            <a:r>
              <a:rPr lang="ko-KR" altLang="en-US" b="1" spc="-80">
                <a:solidFill>
                  <a:srgbClr val="BFBFB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고혈압</a:t>
            </a:r>
            <a:r>
              <a:rPr lang="en-US" altLang="ko-KR" b="1" spc="-80">
                <a:solidFill>
                  <a:srgbClr val="BFBFB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b="1" spc="-80">
                <a:solidFill>
                  <a:srgbClr val="BFBFB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뇌졸중 발병 상관 관계 그래프</a:t>
            </a:r>
            <a:endParaRPr lang="en-US" altLang="ko-KR" b="1" spc="-80" dirty="0">
              <a:solidFill>
                <a:srgbClr val="BFBFB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48619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8251AF58-64A2-47EF-9073-70CD005EF533}"/>
              </a:ext>
            </a:extLst>
          </p:cNvPr>
          <p:cNvSpPr/>
          <p:nvPr/>
        </p:nvSpPr>
        <p:spPr>
          <a:xfrm>
            <a:off x="1955799" y="441829"/>
            <a:ext cx="1763713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200" b="1">
                <a:solidFill>
                  <a:srgbClr val="FF873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부록</a:t>
            </a:r>
            <a:endParaRPr lang="ko-KR" altLang="en-US" sz="2200" b="1" dirty="0">
              <a:solidFill>
                <a:srgbClr val="FF873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F326EDD-A356-44C2-8C14-A22FBDDBC496}"/>
              </a:ext>
            </a:extLst>
          </p:cNvPr>
          <p:cNvCxnSpPr/>
          <p:nvPr/>
        </p:nvCxnSpPr>
        <p:spPr>
          <a:xfrm rot="10800000">
            <a:off x="1955800" y="368659"/>
            <a:ext cx="1357314" cy="0"/>
          </a:xfrm>
          <a:prstGeom prst="line">
            <a:avLst/>
          </a:prstGeom>
          <a:ln w="381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4D2872C-EBAB-40F4-B561-8D27E7D8594E}"/>
              </a:ext>
            </a:extLst>
          </p:cNvPr>
          <p:cNvCxnSpPr/>
          <p:nvPr/>
        </p:nvCxnSpPr>
        <p:spPr>
          <a:xfrm rot="10800000">
            <a:off x="1955801" y="1268759"/>
            <a:ext cx="1321115" cy="0"/>
          </a:xfrm>
          <a:prstGeom prst="line">
            <a:avLst/>
          </a:prstGeom>
          <a:ln w="127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3110A378-454D-4411-929E-6DA8ADFBF2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4717" y="1448780"/>
            <a:ext cx="8307996" cy="511261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04E5354-5F70-445F-AEB9-86D04A13240C}"/>
              </a:ext>
            </a:extLst>
          </p:cNvPr>
          <p:cNvSpPr txBox="1"/>
          <p:nvPr/>
        </p:nvSpPr>
        <p:spPr>
          <a:xfrm>
            <a:off x="3648372" y="899428"/>
            <a:ext cx="61560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pc="-80">
                <a:solidFill>
                  <a:srgbClr val="BFBFB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 </a:t>
            </a:r>
            <a:r>
              <a:rPr lang="ko-KR" altLang="en-US" b="1" spc="-80">
                <a:solidFill>
                  <a:srgbClr val="BFBFB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심장병 </a:t>
            </a:r>
            <a:r>
              <a:rPr lang="en-US" altLang="ko-KR" b="1" spc="-80">
                <a:solidFill>
                  <a:srgbClr val="BFBFB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b="1" spc="-80">
                <a:solidFill>
                  <a:srgbClr val="BFBFB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뇌졸중 발병 상관 관계 그래프</a:t>
            </a:r>
            <a:endParaRPr lang="en-US" altLang="ko-KR" b="1" spc="-80" dirty="0">
              <a:solidFill>
                <a:srgbClr val="BFBFB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091625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8251AF58-64A2-47EF-9073-70CD005EF533}"/>
              </a:ext>
            </a:extLst>
          </p:cNvPr>
          <p:cNvSpPr/>
          <p:nvPr/>
        </p:nvSpPr>
        <p:spPr>
          <a:xfrm>
            <a:off x="1955799" y="441829"/>
            <a:ext cx="1763713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200" b="1">
                <a:solidFill>
                  <a:srgbClr val="FF873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부록</a:t>
            </a:r>
            <a:endParaRPr lang="ko-KR" altLang="en-US" sz="2200" b="1" dirty="0">
              <a:solidFill>
                <a:srgbClr val="FF873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F326EDD-A356-44C2-8C14-A22FBDDBC496}"/>
              </a:ext>
            </a:extLst>
          </p:cNvPr>
          <p:cNvCxnSpPr/>
          <p:nvPr/>
        </p:nvCxnSpPr>
        <p:spPr>
          <a:xfrm rot="10800000">
            <a:off x="1955800" y="368659"/>
            <a:ext cx="1357314" cy="0"/>
          </a:xfrm>
          <a:prstGeom prst="line">
            <a:avLst/>
          </a:prstGeom>
          <a:ln w="381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4D2872C-EBAB-40F4-B561-8D27E7D8594E}"/>
              </a:ext>
            </a:extLst>
          </p:cNvPr>
          <p:cNvCxnSpPr/>
          <p:nvPr/>
        </p:nvCxnSpPr>
        <p:spPr>
          <a:xfrm rot="10800000">
            <a:off x="1955801" y="1268759"/>
            <a:ext cx="1321115" cy="0"/>
          </a:xfrm>
          <a:prstGeom prst="line">
            <a:avLst/>
          </a:prstGeom>
          <a:ln w="127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68E5C1B9-77CE-4959-808A-077806422F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4717" y="1448780"/>
            <a:ext cx="8307996" cy="511261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2BA8136-24D8-4B0F-8842-C4D47E2A1FAE}"/>
              </a:ext>
            </a:extLst>
          </p:cNvPr>
          <p:cNvSpPr txBox="1"/>
          <p:nvPr/>
        </p:nvSpPr>
        <p:spPr>
          <a:xfrm>
            <a:off x="3648372" y="899428"/>
            <a:ext cx="61560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pc="-80">
                <a:solidFill>
                  <a:srgbClr val="BFBFB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 </a:t>
            </a:r>
            <a:r>
              <a:rPr lang="ko-KR" altLang="en-US" b="1" spc="-80">
                <a:solidFill>
                  <a:srgbClr val="BFBFB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기혼 여부 </a:t>
            </a:r>
            <a:r>
              <a:rPr lang="en-US" altLang="ko-KR" b="1" spc="-80">
                <a:solidFill>
                  <a:srgbClr val="BFBFB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b="1" spc="-80">
                <a:solidFill>
                  <a:srgbClr val="BFBFB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뇌졸중 발병 상관 관계 그래프</a:t>
            </a:r>
            <a:endParaRPr lang="en-US" altLang="ko-KR" b="1" spc="-80" dirty="0">
              <a:solidFill>
                <a:srgbClr val="BFBFB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91031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648372" y="883172"/>
            <a:ext cx="3960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pc="-80">
                <a:solidFill>
                  <a:srgbClr val="BFBFB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2-1. </a:t>
            </a:r>
            <a:r>
              <a:rPr lang="ko-KR" altLang="en-US" b="1" spc="-80">
                <a:solidFill>
                  <a:srgbClr val="BFBFB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분석 데이터 소개</a:t>
            </a:r>
            <a:endParaRPr lang="en-US" altLang="ko-KR" b="1" spc="-80" dirty="0">
              <a:solidFill>
                <a:srgbClr val="BFBFB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제목 9"/>
          <p:cNvSpPr>
            <a:spLocks noGrp="1"/>
          </p:cNvSpPr>
          <p:nvPr>
            <p:ph type="title" idx="4294967295"/>
          </p:nvPr>
        </p:nvSpPr>
        <p:spPr>
          <a:xfrm>
            <a:off x="3695699" y="2089889"/>
            <a:ext cx="6084889" cy="1807163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2800" b="1" spc="-100">
                <a:solidFill>
                  <a:srgbClr val="FF873C"/>
                </a:solidFill>
              </a:rPr>
              <a:t>Stroke Prediction Dataset</a:t>
            </a:r>
            <a:br>
              <a:rPr lang="en-US" altLang="ko-KR" sz="2800" b="1" spc="-100"/>
            </a:br>
            <a:r>
              <a:rPr lang="en-US" altLang="ko-KR" sz="1800" b="1"/>
              <a:t>11 clinical features por predicting stroke events</a:t>
            </a:r>
            <a:br>
              <a:rPr lang="en-US" altLang="ko-KR" sz="1800" b="1"/>
            </a:br>
            <a:r>
              <a:rPr lang="en-US" altLang="ko-KR" sz="1200" b="1">
                <a:solidFill>
                  <a:srgbClr val="BFBFBF"/>
                </a:solidFill>
              </a:rPr>
              <a:t>(https://www.kaggle.com/fedesoriano/stroke-prediction-dataset)</a:t>
            </a:r>
            <a:br>
              <a:rPr lang="en-US" altLang="ko-KR" sz="1200" b="1">
                <a:solidFill>
                  <a:srgbClr val="BFBFBF"/>
                </a:solidFill>
              </a:rPr>
            </a:br>
            <a:br>
              <a:rPr lang="en-US" altLang="ko-KR" sz="1200" b="1"/>
            </a:br>
            <a:r>
              <a:rPr lang="ko-KR" altLang="en-US" sz="1800" b="1">
                <a:solidFill>
                  <a:srgbClr val="BFBFBF"/>
                </a:solidFill>
              </a:rPr>
              <a:t>총 </a:t>
            </a:r>
            <a:r>
              <a:rPr lang="en-US" altLang="ko-KR" sz="1800" b="1">
                <a:solidFill>
                  <a:srgbClr val="BFBFBF"/>
                </a:solidFill>
              </a:rPr>
              <a:t>5,110</a:t>
            </a:r>
            <a:r>
              <a:rPr lang="ko-KR" altLang="en-US" sz="1800" b="1">
                <a:solidFill>
                  <a:srgbClr val="BFBFBF"/>
                </a:solidFill>
              </a:rPr>
              <a:t>개의 환자 정보</a:t>
            </a:r>
            <a:r>
              <a:rPr lang="en-US" altLang="ko-KR" sz="1800" b="1">
                <a:solidFill>
                  <a:srgbClr val="BFBFBF"/>
                </a:solidFill>
              </a:rPr>
              <a:t>, </a:t>
            </a:r>
            <a:r>
              <a:rPr lang="ko-KR" altLang="en-US" sz="1800" b="1">
                <a:solidFill>
                  <a:srgbClr val="BFBFBF"/>
                </a:solidFill>
              </a:rPr>
              <a:t>뇌졸중 발병 유무로 구성</a:t>
            </a:r>
            <a:endParaRPr lang="ko-KR" altLang="en-US" sz="2800" b="1" spc="-100">
              <a:solidFill>
                <a:srgbClr val="BFBFBF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66C1BC1-AC06-46E3-98A2-DEA3521C4316}"/>
              </a:ext>
            </a:extLst>
          </p:cNvPr>
          <p:cNvSpPr/>
          <p:nvPr/>
        </p:nvSpPr>
        <p:spPr>
          <a:xfrm>
            <a:off x="1955799" y="441829"/>
            <a:ext cx="1763713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200" b="1">
                <a:solidFill>
                  <a:srgbClr val="FF873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2200" b="1">
                <a:solidFill>
                  <a:srgbClr val="FF873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본론</a:t>
            </a:r>
            <a:endParaRPr lang="ko-KR" altLang="en-US" sz="2200" b="1" dirty="0">
              <a:solidFill>
                <a:srgbClr val="FF873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839A0450-DB85-4B41-B045-DEA862CFA445}"/>
              </a:ext>
            </a:extLst>
          </p:cNvPr>
          <p:cNvCxnSpPr/>
          <p:nvPr/>
        </p:nvCxnSpPr>
        <p:spPr>
          <a:xfrm rot="10800000">
            <a:off x="1955800" y="368659"/>
            <a:ext cx="1357314" cy="0"/>
          </a:xfrm>
          <a:prstGeom prst="line">
            <a:avLst/>
          </a:prstGeom>
          <a:ln w="381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656F46EF-BD4D-4630-8BD8-D27290F1BAFE}"/>
              </a:ext>
            </a:extLst>
          </p:cNvPr>
          <p:cNvCxnSpPr/>
          <p:nvPr/>
        </p:nvCxnSpPr>
        <p:spPr>
          <a:xfrm rot="10800000">
            <a:off x="1955801" y="1268759"/>
            <a:ext cx="1321115" cy="0"/>
          </a:xfrm>
          <a:prstGeom prst="line">
            <a:avLst/>
          </a:prstGeom>
          <a:ln w="127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8803A495-910A-48BB-90A4-8B60ED6A03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9511" y="1342426"/>
            <a:ext cx="6084889" cy="682418"/>
          </a:xfrm>
          <a:prstGeom prst="rect">
            <a:avLst/>
          </a:prstGeom>
        </p:spPr>
      </p:pic>
      <p:sp>
        <p:nvSpPr>
          <p:cNvPr id="15" name="제목 9">
            <a:extLst>
              <a:ext uri="{FF2B5EF4-FFF2-40B4-BE49-F238E27FC236}">
                <a16:creationId xmlns:a16="http://schemas.microsoft.com/office/drawing/2014/main" id="{F1F29788-7A88-4D9E-BB15-C8CFFA117437}"/>
              </a:ext>
            </a:extLst>
          </p:cNvPr>
          <p:cNvSpPr txBox="1">
            <a:spLocks/>
          </p:cNvSpPr>
          <p:nvPr/>
        </p:nvSpPr>
        <p:spPr>
          <a:xfrm>
            <a:off x="3791744" y="4061828"/>
            <a:ext cx="7380820" cy="26282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marL="285750" indent="-2857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600" b="1" spc="-100">
                <a:solidFill>
                  <a:srgbClr val="FF873C"/>
                </a:solidFill>
                <a:cs typeface="Malgun Gothic Semilight" panose="020B0502040204020203" pitchFamily="50" charset="-127"/>
              </a:rPr>
              <a:t>환자에 대한 정보 </a:t>
            </a:r>
            <a:r>
              <a:rPr lang="en-US" altLang="ko-KR" sz="1600" b="1" spc="-100">
                <a:solidFill>
                  <a:srgbClr val="FF873C"/>
                </a:solidFill>
                <a:cs typeface="Malgun Gothic Semilight" panose="020B0502040204020203" pitchFamily="50" charset="-127"/>
              </a:rPr>
              <a:t>:</a:t>
            </a:r>
            <a:br>
              <a:rPr lang="en-US" altLang="ko-KR" sz="1600" b="1" spc="-100">
                <a:solidFill>
                  <a:srgbClr val="FF873C"/>
                </a:solidFill>
                <a:cs typeface="Malgun Gothic Semilight" panose="020B0502040204020203" pitchFamily="50" charset="-127"/>
              </a:rPr>
            </a:br>
            <a:r>
              <a:rPr lang="ko-KR" altLang="en-US" sz="1600" b="1" spc="-100">
                <a:cs typeface="Malgun Gothic Semilight" panose="020B0502040204020203" pitchFamily="50" charset="-127"/>
              </a:rPr>
              <a:t>성별</a:t>
            </a:r>
            <a:r>
              <a:rPr lang="en-US" altLang="ko-KR" sz="1600" b="1" spc="-100">
                <a:cs typeface="Malgun Gothic Semilight" panose="020B0502040204020203" pitchFamily="50" charset="-127"/>
              </a:rPr>
              <a:t>, </a:t>
            </a:r>
            <a:r>
              <a:rPr lang="ko-KR" altLang="en-US" sz="1600" b="1" spc="-100">
                <a:cs typeface="Malgun Gothic Semilight" panose="020B0502040204020203" pitchFamily="50" charset="-127"/>
              </a:rPr>
              <a:t>나이</a:t>
            </a:r>
            <a:r>
              <a:rPr lang="en-US" altLang="ko-KR" sz="1600" b="1" spc="-100">
                <a:cs typeface="Malgun Gothic Semilight" panose="020B0502040204020203" pitchFamily="50" charset="-127"/>
              </a:rPr>
              <a:t>, </a:t>
            </a:r>
            <a:r>
              <a:rPr lang="ko-KR" altLang="en-US" sz="1600" b="1" spc="-100">
                <a:cs typeface="Malgun Gothic Semilight" panose="020B0502040204020203" pitchFamily="50" charset="-127"/>
              </a:rPr>
              <a:t>고혈압 유무</a:t>
            </a:r>
            <a:r>
              <a:rPr lang="en-US" altLang="ko-KR" sz="1600" b="1" spc="-100">
                <a:cs typeface="Malgun Gothic Semilight" panose="020B0502040204020203" pitchFamily="50" charset="-127"/>
              </a:rPr>
              <a:t>, </a:t>
            </a:r>
            <a:r>
              <a:rPr lang="ko-KR" altLang="en-US" sz="1600" b="1" spc="-100">
                <a:cs typeface="Malgun Gothic Semilight" panose="020B0502040204020203" pitchFamily="50" charset="-127"/>
              </a:rPr>
              <a:t>심장병 유무</a:t>
            </a:r>
            <a:r>
              <a:rPr lang="en-US" altLang="ko-KR" sz="1600" b="1" spc="-100">
                <a:cs typeface="Malgun Gothic Semilight" panose="020B0502040204020203" pitchFamily="50" charset="-127"/>
              </a:rPr>
              <a:t>, </a:t>
            </a:r>
            <a:r>
              <a:rPr lang="ko-KR" altLang="en-US" sz="1600" b="1" spc="-100">
                <a:cs typeface="Malgun Gothic Semilight" panose="020B0502040204020203" pitchFamily="50" charset="-127"/>
              </a:rPr>
              <a:t>평균 혈당 수치</a:t>
            </a:r>
            <a:r>
              <a:rPr lang="en-US" altLang="ko-KR" sz="1600" b="1" spc="-100">
                <a:cs typeface="Malgun Gothic Semilight" panose="020B0502040204020203" pitchFamily="50" charset="-127"/>
              </a:rPr>
              <a:t> </a:t>
            </a:r>
            <a:r>
              <a:rPr lang="ko-KR" altLang="en-US" sz="1600" b="1" spc="-100">
                <a:cs typeface="Malgun Gothic Semilight" panose="020B0502040204020203" pitchFamily="50" charset="-127"/>
              </a:rPr>
              <a:t>등</a:t>
            </a:r>
            <a:endParaRPr lang="en-US" altLang="ko-KR" sz="1600" b="1" spc="-100">
              <a:cs typeface="Malgun Gothic Semilight" panose="020B0502040204020203" pitchFamily="50" charset="-127"/>
            </a:endParaRPr>
          </a:p>
          <a:p>
            <a:pPr marL="285750" indent="-285750" algn="l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z="1600" b="1" spc="-100">
              <a:cs typeface="Malgun Gothic Semilight" panose="020B0502040204020203" pitchFamily="50" charset="-127"/>
            </a:endParaRPr>
          </a:p>
          <a:p>
            <a:pPr marL="285750" indent="-2857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600" b="1" spc="-100">
                <a:solidFill>
                  <a:srgbClr val="FF873C"/>
                </a:solidFill>
                <a:cs typeface="Malgun Gothic Semilight" panose="020B0502040204020203" pitchFamily="50" charset="-127"/>
              </a:rPr>
              <a:t>최종 뇌졸중 발병 여부 </a:t>
            </a:r>
            <a:r>
              <a:rPr lang="en-US" altLang="ko-KR" sz="1600" b="1" spc="-100">
                <a:solidFill>
                  <a:srgbClr val="FF873C"/>
                </a:solidFill>
                <a:cs typeface="Malgun Gothic Semilight" panose="020B0502040204020203" pitchFamily="50" charset="-127"/>
              </a:rPr>
              <a:t>:</a:t>
            </a:r>
            <a:br>
              <a:rPr lang="en-US" altLang="ko-KR" sz="1600" b="1" spc="-100">
                <a:cs typeface="Malgun Gothic Semilight" panose="020B0502040204020203" pitchFamily="50" charset="-127"/>
              </a:rPr>
            </a:br>
            <a:r>
              <a:rPr lang="ko-KR" altLang="en-US" sz="1600" b="1" spc="-100">
                <a:cs typeface="Malgun Gothic Semilight" panose="020B0502040204020203" pitchFamily="50" charset="-127"/>
              </a:rPr>
              <a:t>발병</a:t>
            </a:r>
            <a:r>
              <a:rPr lang="en-US" altLang="ko-KR" sz="1600" b="1" spc="-100">
                <a:cs typeface="Malgun Gothic Semilight" panose="020B0502040204020203" pitchFamily="50" charset="-127"/>
              </a:rPr>
              <a:t>, </a:t>
            </a:r>
            <a:r>
              <a:rPr lang="ko-KR" altLang="en-US" sz="1600" b="1" spc="-100">
                <a:cs typeface="Malgun Gothic Semilight" panose="020B0502040204020203" pitchFamily="50" charset="-127"/>
              </a:rPr>
              <a:t>발병하지 않음</a:t>
            </a:r>
            <a:endParaRPr lang="en-US" altLang="ko-KR" sz="1600" b="1" spc="-100">
              <a:cs typeface="Malgun Gothic Semilight" panose="020B0502040204020203" pitchFamily="50" charset="-127"/>
            </a:endParaRP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C9D7E7BF-8BA4-44AA-A4A5-E970005DB5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1736305"/>
              </p:ext>
            </p:extLst>
          </p:nvPr>
        </p:nvGraphicFramePr>
        <p:xfrm>
          <a:off x="3719513" y="6690120"/>
          <a:ext cx="6553200" cy="3327612"/>
        </p:xfrm>
        <a:graphic>
          <a:graphicData uri="http://schemas.openxmlformats.org/drawingml/2006/table">
            <a:tbl>
              <a:tblPr firstRow="1" bandRow="1">
                <a:effectLst/>
                <a:tableStyleId>{5C22544A-7EE6-4342-B048-85BDC9FD1C3A}</a:tableStyleId>
              </a:tblPr>
              <a:tblGrid>
                <a:gridCol w="12963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41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5267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4876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1" kern="1200" spc="-20">
                          <a:solidFill>
                            <a:srgbClr val="FF873C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열 이름</a:t>
                      </a:r>
                      <a:endParaRPr lang="ko-KR" altLang="en-US" sz="1000" b="1" kern="1200" spc="-20" dirty="0">
                        <a:solidFill>
                          <a:srgbClr val="FF873C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T="7200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FF87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kern="1200" spc="-2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뜻</a:t>
                      </a:r>
                      <a:endParaRPr lang="ko-KR" altLang="en-US" sz="1000" b="1" kern="1200" spc="-2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T="7200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FF87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1" kern="1200" spc="-20">
                          <a:solidFill>
                            <a:srgbClr val="FF873C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데이터</a:t>
                      </a:r>
                      <a:endParaRPr lang="ko-KR" altLang="en-US" sz="1000" b="1" kern="1200" spc="-20" dirty="0">
                        <a:solidFill>
                          <a:srgbClr val="FF873C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T="7200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FF87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479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spc="-20">
                          <a:solidFill>
                            <a:srgbClr val="FF873C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en-US" altLang="ko-KR" sz="1000" b="0" spc="-20" dirty="0">
                        <a:solidFill>
                          <a:srgbClr val="FF873C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kern="1200" spc="-20">
                          <a:gradFill>
                            <a:gsLst>
                              <a:gs pos="0">
                                <a:schemeClr val="bg1"/>
                              </a:gs>
                              <a:gs pos="100000">
                                <a:schemeClr val="bg1"/>
                              </a:gs>
                            </a:gsLst>
                            <a:lin ang="2700000" scaled="0"/>
                          </a:gra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아이디</a:t>
                      </a:r>
                      <a:endParaRPr lang="ko-KR" altLang="en-US" sz="1000" b="0" kern="1200" spc="-20" dirty="0">
                        <a:gradFill>
                          <a:gsLst>
                            <a:gs pos="0">
                              <a:schemeClr val="bg1"/>
                            </a:gs>
                            <a:gs pos="100000">
                              <a:schemeClr val="bg1"/>
                            </a:gs>
                          </a:gsLst>
                          <a:lin ang="2700000" scaled="0"/>
                        </a:gra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spc="-20">
                          <a:solidFill>
                            <a:srgbClr val="FF873C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연속형 데이터</a:t>
                      </a:r>
                      <a:endParaRPr lang="en-US" altLang="ko-KR" sz="1000" b="0" spc="-20" dirty="0">
                        <a:solidFill>
                          <a:srgbClr val="FF873C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479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spc="-20">
                          <a:solidFill>
                            <a:srgbClr val="FF873C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gender</a:t>
                      </a:r>
                      <a:endParaRPr lang="en-US" altLang="ko-KR" sz="1000" b="0" spc="-20" dirty="0">
                        <a:solidFill>
                          <a:srgbClr val="FF873C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kern="1200" spc="-20">
                          <a:gradFill>
                            <a:gsLst>
                              <a:gs pos="0">
                                <a:schemeClr val="bg1"/>
                              </a:gs>
                              <a:gs pos="100000">
                                <a:schemeClr val="bg1"/>
                              </a:gs>
                            </a:gsLst>
                            <a:lin ang="2700000" scaled="0"/>
                          </a:gra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성별</a:t>
                      </a:r>
                      <a:endParaRPr lang="ko-KR" altLang="en-US" sz="1000" b="0" kern="1200" spc="-20" dirty="0">
                        <a:gradFill>
                          <a:gsLst>
                            <a:gs pos="0">
                              <a:schemeClr val="bg1"/>
                            </a:gs>
                            <a:gs pos="100000">
                              <a:schemeClr val="bg1"/>
                            </a:gs>
                          </a:gsLst>
                          <a:lin ang="2700000" scaled="0"/>
                        </a:gra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spc="-20">
                          <a:solidFill>
                            <a:srgbClr val="FF873C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“Male”, “Female”</a:t>
                      </a:r>
                      <a:endParaRPr lang="en-US" altLang="ko-KR" sz="1000" b="0" spc="-20" dirty="0">
                        <a:solidFill>
                          <a:srgbClr val="FF873C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479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spc="-20">
                          <a:solidFill>
                            <a:srgbClr val="FF873C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age</a:t>
                      </a:r>
                      <a:endParaRPr lang="en-US" altLang="ko-KR" sz="1000" b="0" spc="-20" dirty="0">
                        <a:solidFill>
                          <a:srgbClr val="FF873C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kern="1200" spc="-20">
                          <a:gradFill>
                            <a:gsLst>
                              <a:gs pos="0">
                                <a:schemeClr val="bg1"/>
                              </a:gs>
                              <a:gs pos="100000">
                                <a:schemeClr val="bg1"/>
                              </a:gs>
                            </a:gsLst>
                            <a:lin ang="2700000" scaled="0"/>
                          </a:gra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나이</a:t>
                      </a:r>
                      <a:endParaRPr lang="ko-KR" altLang="en-US" sz="1000" b="0" kern="1200" spc="-20" dirty="0">
                        <a:gradFill>
                          <a:gsLst>
                            <a:gs pos="0">
                              <a:schemeClr val="bg1"/>
                            </a:gs>
                            <a:gs pos="100000">
                              <a:schemeClr val="bg1"/>
                            </a:gs>
                          </a:gsLst>
                          <a:lin ang="2700000" scaled="0"/>
                        </a:gra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spc="-20">
                          <a:solidFill>
                            <a:srgbClr val="FF873C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연속형 데이터</a:t>
                      </a:r>
                      <a:endParaRPr lang="en-US" altLang="ko-KR" sz="1000" b="0" spc="-20" dirty="0">
                        <a:solidFill>
                          <a:srgbClr val="FF873C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479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spc="-20">
                          <a:solidFill>
                            <a:srgbClr val="FF873C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hypertension</a:t>
                      </a:r>
                      <a:endParaRPr lang="en-US" altLang="ko-KR" sz="1000" b="0" spc="-20" dirty="0">
                        <a:solidFill>
                          <a:srgbClr val="FF873C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kern="1200" spc="-20">
                          <a:gradFill>
                            <a:gsLst>
                              <a:gs pos="0">
                                <a:schemeClr val="bg1"/>
                              </a:gs>
                              <a:gs pos="100000">
                                <a:schemeClr val="bg1"/>
                              </a:gs>
                            </a:gsLst>
                            <a:lin ang="2700000" scaled="0"/>
                          </a:gra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고혈압</a:t>
                      </a:r>
                      <a:endParaRPr lang="ko-KR" altLang="en-US" sz="1000" b="0" kern="1200" spc="-20" dirty="0">
                        <a:gradFill>
                          <a:gsLst>
                            <a:gs pos="0">
                              <a:schemeClr val="bg1"/>
                            </a:gs>
                            <a:gs pos="100000">
                              <a:schemeClr val="bg1"/>
                            </a:gs>
                          </a:gsLst>
                          <a:lin ang="2700000" scaled="0"/>
                        </a:gra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spc="-20">
                          <a:solidFill>
                            <a:srgbClr val="FF873C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0, 1</a:t>
                      </a:r>
                      <a:endParaRPr lang="en-US" altLang="ko-KR" sz="1000" b="0" spc="-20" dirty="0">
                        <a:solidFill>
                          <a:srgbClr val="FF873C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479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spc="-20">
                          <a:solidFill>
                            <a:srgbClr val="FF873C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heart_disease</a:t>
                      </a:r>
                      <a:endParaRPr lang="en-US" altLang="ko-KR" sz="1000" b="0" spc="-20" dirty="0">
                        <a:solidFill>
                          <a:srgbClr val="FF873C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kern="1200" spc="-20">
                          <a:gradFill>
                            <a:gsLst>
                              <a:gs pos="0">
                                <a:schemeClr val="bg1"/>
                              </a:gs>
                              <a:gs pos="100000">
                                <a:schemeClr val="bg1"/>
                              </a:gs>
                            </a:gsLst>
                            <a:lin ang="2700000" scaled="0"/>
                          </a:gra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심장병</a:t>
                      </a:r>
                      <a:endParaRPr lang="ko-KR" altLang="en-US" sz="1000" b="0" kern="1200" spc="-20" dirty="0">
                        <a:gradFill>
                          <a:gsLst>
                            <a:gs pos="0">
                              <a:schemeClr val="bg1"/>
                            </a:gs>
                            <a:gs pos="100000">
                              <a:schemeClr val="bg1"/>
                            </a:gs>
                          </a:gsLst>
                          <a:lin ang="2700000" scaled="0"/>
                        </a:gra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spc="-20">
                          <a:solidFill>
                            <a:srgbClr val="FF873C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0, 1</a:t>
                      </a:r>
                      <a:endParaRPr lang="en-US" altLang="ko-KR" sz="1000" b="0" spc="-20" dirty="0">
                        <a:solidFill>
                          <a:srgbClr val="FF873C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9248222"/>
                  </a:ext>
                </a:extLst>
              </a:tr>
              <a:tr h="25479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spc="-20">
                          <a:solidFill>
                            <a:srgbClr val="FF873C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ever_married</a:t>
                      </a:r>
                      <a:endParaRPr lang="en-US" altLang="ko-KR" sz="1000" b="0" spc="-20" dirty="0">
                        <a:solidFill>
                          <a:srgbClr val="FF873C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kern="1200" spc="-20">
                          <a:gradFill>
                            <a:gsLst>
                              <a:gs pos="0">
                                <a:schemeClr val="bg1"/>
                              </a:gs>
                              <a:gs pos="100000">
                                <a:schemeClr val="bg1"/>
                              </a:gs>
                            </a:gsLst>
                            <a:lin ang="2700000" scaled="0"/>
                          </a:gra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기혼 여부</a:t>
                      </a:r>
                      <a:endParaRPr lang="ko-KR" altLang="en-US" sz="1000" b="0" kern="1200" spc="-20" dirty="0">
                        <a:gradFill>
                          <a:gsLst>
                            <a:gs pos="0">
                              <a:schemeClr val="bg1"/>
                            </a:gs>
                            <a:gs pos="100000">
                              <a:schemeClr val="bg1"/>
                            </a:gs>
                          </a:gsLst>
                          <a:lin ang="2700000" scaled="0"/>
                        </a:gra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spc="-20">
                          <a:solidFill>
                            <a:srgbClr val="FF873C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Yes,</a:t>
                      </a:r>
                      <a:r>
                        <a:rPr lang="ko-KR" altLang="en-US" sz="1000" b="0" spc="-20">
                          <a:solidFill>
                            <a:srgbClr val="FF873C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00" b="0" spc="-20">
                          <a:solidFill>
                            <a:srgbClr val="FF873C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  <a:endParaRPr lang="en-US" altLang="ko-KR" sz="1000" b="0" spc="-20" dirty="0">
                        <a:solidFill>
                          <a:srgbClr val="FF873C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0513201"/>
                  </a:ext>
                </a:extLst>
              </a:tr>
              <a:tr h="25479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spc="-20">
                          <a:solidFill>
                            <a:srgbClr val="FF873C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work_type</a:t>
                      </a:r>
                      <a:endParaRPr lang="en-US" altLang="ko-KR" sz="1000" b="0" spc="-20" dirty="0">
                        <a:solidFill>
                          <a:srgbClr val="FF873C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kern="1200" spc="-20">
                          <a:gradFill>
                            <a:gsLst>
                              <a:gs pos="0">
                                <a:schemeClr val="bg1"/>
                              </a:gs>
                              <a:gs pos="100000">
                                <a:schemeClr val="bg1"/>
                              </a:gs>
                            </a:gsLst>
                            <a:lin ang="2700000" scaled="0"/>
                          </a:gra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근로 유형</a:t>
                      </a:r>
                      <a:endParaRPr lang="ko-KR" altLang="en-US" sz="1000" b="0" kern="1200" spc="-20" dirty="0">
                        <a:gradFill>
                          <a:gsLst>
                            <a:gs pos="0">
                              <a:schemeClr val="bg1"/>
                            </a:gs>
                            <a:gs pos="100000">
                              <a:schemeClr val="bg1"/>
                            </a:gs>
                          </a:gsLst>
                          <a:lin ang="2700000" scaled="0"/>
                        </a:gra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spc="-20">
                          <a:solidFill>
                            <a:srgbClr val="FF873C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“Private”, “Self-employed”, “Govt_job”, “children”, “Never_worked”</a:t>
                      </a:r>
                      <a:endParaRPr lang="en-US" altLang="ko-KR" sz="1000" b="0" spc="-20" dirty="0">
                        <a:solidFill>
                          <a:srgbClr val="FF873C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121352"/>
                  </a:ext>
                </a:extLst>
              </a:tr>
              <a:tr h="25479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spc="-20">
                          <a:solidFill>
                            <a:srgbClr val="FF873C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Residence_type</a:t>
                      </a:r>
                      <a:endParaRPr lang="en-US" altLang="ko-KR" sz="1000" b="0" spc="-20" dirty="0">
                        <a:solidFill>
                          <a:srgbClr val="FF873C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kern="1200" spc="-20">
                          <a:gradFill>
                            <a:gsLst>
                              <a:gs pos="0">
                                <a:schemeClr val="bg1"/>
                              </a:gs>
                              <a:gs pos="100000">
                                <a:schemeClr val="bg1"/>
                              </a:gs>
                            </a:gsLst>
                            <a:lin ang="2700000" scaled="0"/>
                          </a:gra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거주지 유형</a:t>
                      </a:r>
                      <a:endParaRPr lang="ko-KR" altLang="en-US" sz="1000" b="0" kern="1200" spc="-20" dirty="0">
                        <a:gradFill>
                          <a:gsLst>
                            <a:gs pos="0">
                              <a:schemeClr val="bg1"/>
                            </a:gs>
                            <a:gs pos="100000">
                              <a:schemeClr val="bg1"/>
                            </a:gs>
                          </a:gsLst>
                          <a:lin ang="2700000" scaled="0"/>
                        </a:gra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spc="-20">
                          <a:solidFill>
                            <a:srgbClr val="FF873C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Urban, Rural</a:t>
                      </a:r>
                      <a:endParaRPr lang="en-US" altLang="ko-KR" sz="1000" b="0" spc="-20" dirty="0">
                        <a:solidFill>
                          <a:srgbClr val="FF873C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479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spc="-20">
                          <a:solidFill>
                            <a:srgbClr val="FF873C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avg_glucose_level</a:t>
                      </a:r>
                      <a:endParaRPr lang="en-US" altLang="ko-KR" sz="1000" b="0" spc="-20" dirty="0">
                        <a:solidFill>
                          <a:srgbClr val="FF873C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kern="1200" spc="-20">
                          <a:gradFill>
                            <a:gsLst>
                              <a:gs pos="0">
                                <a:schemeClr val="bg1"/>
                              </a:gs>
                              <a:gs pos="100000">
                                <a:schemeClr val="bg1"/>
                              </a:gs>
                            </a:gsLst>
                            <a:lin ang="2700000" scaled="0"/>
                          </a:gra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평균 혈당 수치</a:t>
                      </a:r>
                      <a:endParaRPr lang="ko-KR" altLang="en-US" sz="1000" b="0" kern="1200" spc="-20" dirty="0">
                        <a:gradFill>
                          <a:gsLst>
                            <a:gs pos="0">
                              <a:schemeClr val="bg1"/>
                            </a:gs>
                            <a:gs pos="100000">
                              <a:schemeClr val="bg1"/>
                            </a:gs>
                          </a:gsLst>
                          <a:lin ang="2700000" scaled="0"/>
                        </a:gra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spc="-20">
                          <a:solidFill>
                            <a:srgbClr val="FF873C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연속형 데이터</a:t>
                      </a:r>
                      <a:endParaRPr lang="en-US" altLang="ko-KR" sz="1000" b="0" spc="-20" dirty="0">
                        <a:solidFill>
                          <a:srgbClr val="FF873C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479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spc="-20">
                          <a:solidFill>
                            <a:srgbClr val="FF873C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bmi</a:t>
                      </a:r>
                      <a:endParaRPr lang="en-US" altLang="ko-KR" sz="1000" b="0" spc="-20" dirty="0">
                        <a:solidFill>
                          <a:srgbClr val="FF873C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kern="1200" spc="-20">
                          <a:gradFill>
                            <a:gsLst>
                              <a:gs pos="0">
                                <a:schemeClr val="bg1"/>
                              </a:gs>
                              <a:gs pos="100000">
                                <a:schemeClr val="bg1"/>
                              </a:gs>
                            </a:gsLst>
                            <a:lin ang="2700000" scaled="0"/>
                          </a:gra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체질량지수</a:t>
                      </a:r>
                      <a:endParaRPr lang="ko-KR" altLang="en-US" sz="1000" b="0" kern="1200" spc="-20" dirty="0">
                        <a:gradFill>
                          <a:gsLst>
                            <a:gs pos="0">
                              <a:schemeClr val="bg1"/>
                            </a:gs>
                            <a:gs pos="100000">
                              <a:schemeClr val="bg1"/>
                            </a:gs>
                          </a:gsLst>
                          <a:lin ang="2700000" scaled="0"/>
                        </a:gra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spc="-20">
                          <a:solidFill>
                            <a:srgbClr val="FF873C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연속형 데이터</a:t>
                      </a:r>
                      <a:endParaRPr lang="en-US" altLang="ko-KR" sz="1000" b="0" spc="-20" dirty="0">
                        <a:solidFill>
                          <a:srgbClr val="FF873C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326887"/>
                  </a:ext>
                </a:extLst>
              </a:tr>
              <a:tr h="25479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spc="-20">
                          <a:solidFill>
                            <a:srgbClr val="FF873C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smoking_status</a:t>
                      </a:r>
                      <a:endParaRPr lang="en-US" altLang="ko-KR" sz="1000" b="0" spc="-20" dirty="0">
                        <a:solidFill>
                          <a:srgbClr val="FF873C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kern="1200" spc="-20">
                          <a:gradFill>
                            <a:gsLst>
                              <a:gs pos="0">
                                <a:schemeClr val="bg1"/>
                              </a:gs>
                              <a:gs pos="100000">
                                <a:schemeClr val="bg1"/>
                              </a:gs>
                            </a:gsLst>
                            <a:lin ang="2700000" scaled="0"/>
                          </a:gra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흡연 여부</a:t>
                      </a:r>
                      <a:endParaRPr lang="ko-KR" altLang="en-US" sz="1000" b="0" kern="1200" spc="-20" dirty="0">
                        <a:gradFill>
                          <a:gsLst>
                            <a:gs pos="0">
                              <a:schemeClr val="bg1"/>
                            </a:gs>
                            <a:gs pos="100000">
                              <a:schemeClr val="bg1"/>
                            </a:gs>
                          </a:gsLst>
                          <a:lin ang="2700000" scaled="0"/>
                        </a:gra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spc="-20">
                          <a:solidFill>
                            <a:srgbClr val="FF873C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“formerly smoked”, “never smoked”, “smokes”</a:t>
                      </a:r>
                      <a:endParaRPr lang="en-US" altLang="ko-KR" sz="1000" b="0" spc="-20" dirty="0">
                        <a:solidFill>
                          <a:srgbClr val="FF873C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2626930"/>
                  </a:ext>
                </a:extLst>
              </a:tr>
              <a:tr h="25479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spc="-20">
                          <a:solidFill>
                            <a:srgbClr val="FF873C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stroke</a:t>
                      </a:r>
                      <a:endParaRPr lang="en-US" altLang="ko-KR" sz="1000" b="0" spc="-20" dirty="0">
                        <a:solidFill>
                          <a:srgbClr val="FF873C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kern="1200" spc="-20">
                          <a:gradFill>
                            <a:gsLst>
                              <a:gs pos="0">
                                <a:schemeClr val="bg1"/>
                              </a:gs>
                              <a:gs pos="100000">
                                <a:schemeClr val="bg1"/>
                              </a:gs>
                            </a:gsLst>
                            <a:lin ang="2700000" scaled="0"/>
                          </a:gra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뇌졸중</a:t>
                      </a:r>
                      <a:endParaRPr lang="ko-KR" altLang="en-US" sz="1000" b="0" kern="1200" spc="-20" dirty="0">
                        <a:gradFill>
                          <a:gsLst>
                            <a:gs pos="0">
                              <a:schemeClr val="bg1"/>
                            </a:gs>
                            <a:gs pos="100000">
                              <a:schemeClr val="bg1"/>
                            </a:gs>
                          </a:gsLst>
                          <a:lin ang="2700000" scaled="0"/>
                        </a:gra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spc="-20">
                          <a:solidFill>
                            <a:srgbClr val="FF873C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0, 1</a:t>
                      </a:r>
                      <a:endParaRPr lang="en-US" altLang="ko-KR" sz="1000" b="0" spc="-20" dirty="0">
                        <a:solidFill>
                          <a:srgbClr val="FF873C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F633B1C3-5D82-4CCE-BCCC-8186F651B3BE}"/>
              </a:ext>
            </a:extLst>
          </p:cNvPr>
          <p:cNvSpPr txBox="1"/>
          <p:nvPr/>
        </p:nvSpPr>
        <p:spPr>
          <a:xfrm>
            <a:off x="3648372" y="6212776"/>
            <a:ext cx="3960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pc="-80">
                <a:solidFill>
                  <a:srgbClr val="BFBFB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2-1-1. </a:t>
            </a:r>
            <a:r>
              <a:rPr lang="ko-KR" altLang="en-US" b="1" spc="-80">
                <a:solidFill>
                  <a:srgbClr val="BFBFB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 설명</a:t>
            </a:r>
            <a:endParaRPr lang="en-US" altLang="ko-KR" b="1" spc="-80" dirty="0">
              <a:solidFill>
                <a:srgbClr val="BFBFB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69166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8251AF58-64A2-47EF-9073-70CD005EF533}"/>
              </a:ext>
            </a:extLst>
          </p:cNvPr>
          <p:cNvSpPr/>
          <p:nvPr/>
        </p:nvSpPr>
        <p:spPr>
          <a:xfrm>
            <a:off x="1955799" y="441829"/>
            <a:ext cx="1763713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200" b="1">
                <a:solidFill>
                  <a:srgbClr val="FF873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부록</a:t>
            </a:r>
            <a:endParaRPr lang="ko-KR" altLang="en-US" sz="2200" b="1" dirty="0">
              <a:solidFill>
                <a:srgbClr val="FF873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F326EDD-A356-44C2-8C14-A22FBDDBC496}"/>
              </a:ext>
            </a:extLst>
          </p:cNvPr>
          <p:cNvCxnSpPr/>
          <p:nvPr/>
        </p:nvCxnSpPr>
        <p:spPr>
          <a:xfrm rot="10800000">
            <a:off x="1955800" y="368659"/>
            <a:ext cx="1357314" cy="0"/>
          </a:xfrm>
          <a:prstGeom prst="line">
            <a:avLst/>
          </a:prstGeom>
          <a:ln w="381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4D2872C-EBAB-40F4-B561-8D27E7D8594E}"/>
              </a:ext>
            </a:extLst>
          </p:cNvPr>
          <p:cNvCxnSpPr/>
          <p:nvPr/>
        </p:nvCxnSpPr>
        <p:spPr>
          <a:xfrm rot="10800000">
            <a:off x="1955801" y="1268759"/>
            <a:ext cx="1321115" cy="0"/>
          </a:xfrm>
          <a:prstGeom prst="line">
            <a:avLst/>
          </a:prstGeom>
          <a:ln w="127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E13D86E0-9560-4F43-9EBD-980F822007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4717" y="1448780"/>
            <a:ext cx="8307996" cy="511261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677F0E4-DC86-43DA-AA06-8B2718C5AB10}"/>
              </a:ext>
            </a:extLst>
          </p:cNvPr>
          <p:cNvSpPr txBox="1"/>
          <p:nvPr/>
        </p:nvSpPr>
        <p:spPr>
          <a:xfrm>
            <a:off x="3648372" y="899428"/>
            <a:ext cx="61560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pc="-80">
                <a:solidFill>
                  <a:srgbClr val="BFBFB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 </a:t>
            </a:r>
            <a:r>
              <a:rPr lang="ko-KR" altLang="en-US" b="1" spc="-80">
                <a:solidFill>
                  <a:srgbClr val="BFBFB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근로 유형 </a:t>
            </a:r>
            <a:r>
              <a:rPr lang="en-US" altLang="ko-KR" b="1" spc="-80">
                <a:solidFill>
                  <a:srgbClr val="BFBFB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b="1" spc="-80">
                <a:solidFill>
                  <a:srgbClr val="BFBFB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뇌졸중 발병 상관 관계 그래프</a:t>
            </a:r>
            <a:endParaRPr lang="en-US" altLang="ko-KR" b="1" spc="-80" dirty="0">
              <a:solidFill>
                <a:srgbClr val="BFBFB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036144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8251AF58-64A2-47EF-9073-70CD005EF533}"/>
              </a:ext>
            </a:extLst>
          </p:cNvPr>
          <p:cNvSpPr/>
          <p:nvPr/>
        </p:nvSpPr>
        <p:spPr>
          <a:xfrm>
            <a:off x="1955799" y="441829"/>
            <a:ext cx="1763713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200" b="1">
                <a:solidFill>
                  <a:srgbClr val="FF873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부록</a:t>
            </a:r>
            <a:endParaRPr lang="ko-KR" altLang="en-US" sz="2200" b="1" dirty="0">
              <a:solidFill>
                <a:srgbClr val="FF873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F326EDD-A356-44C2-8C14-A22FBDDBC496}"/>
              </a:ext>
            </a:extLst>
          </p:cNvPr>
          <p:cNvCxnSpPr/>
          <p:nvPr/>
        </p:nvCxnSpPr>
        <p:spPr>
          <a:xfrm rot="10800000">
            <a:off x="1955800" y="368659"/>
            <a:ext cx="1357314" cy="0"/>
          </a:xfrm>
          <a:prstGeom prst="line">
            <a:avLst/>
          </a:prstGeom>
          <a:ln w="381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4D2872C-EBAB-40F4-B561-8D27E7D8594E}"/>
              </a:ext>
            </a:extLst>
          </p:cNvPr>
          <p:cNvCxnSpPr/>
          <p:nvPr/>
        </p:nvCxnSpPr>
        <p:spPr>
          <a:xfrm rot="10800000">
            <a:off x="1955801" y="1268759"/>
            <a:ext cx="1321115" cy="0"/>
          </a:xfrm>
          <a:prstGeom prst="line">
            <a:avLst/>
          </a:prstGeom>
          <a:ln w="127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77B78BA5-DEBF-4676-89D0-FB56714C0A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4717" y="1448780"/>
            <a:ext cx="8307996" cy="511261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BAA556F-DCD1-4F8F-8A4C-EA9DE005370F}"/>
              </a:ext>
            </a:extLst>
          </p:cNvPr>
          <p:cNvSpPr txBox="1"/>
          <p:nvPr/>
        </p:nvSpPr>
        <p:spPr>
          <a:xfrm>
            <a:off x="3648372" y="899428"/>
            <a:ext cx="61560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pc="-80">
                <a:solidFill>
                  <a:srgbClr val="BFBFB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 </a:t>
            </a:r>
            <a:r>
              <a:rPr lang="ko-KR" altLang="en-US" b="1" spc="-80">
                <a:solidFill>
                  <a:srgbClr val="BFBFB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거주지 유형 </a:t>
            </a:r>
            <a:r>
              <a:rPr lang="en-US" altLang="ko-KR" b="1" spc="-80">
                <a:solidFill>
                  <a:srgbClr val="BFBFB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b="1" spc="-80">
                <a:solidFill>
                  <a:srgbClr val="BFBFB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뇌졸중 발병 상관 관계 그래프</a:t>
            </a:r>
            <a:endParaRPr lang="en-US" altLang="ko-KR" b="1" spc="-80" dirty="0">
              <a:solidFill>
                <a:srgbClr val="BFBFB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096910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8251AF58-64A2-47EF-9073-70CD005EF533}"/>
              </a:ext>
            </a:extLst>
          </p:cNvPr>
          <p:cNvSpPr/>
          <p:nvPr/>
        </p:nvSpPr>
        <p:spPr>
          <a:xfrm>
            <a:off x="1955799" y="441829"/>
            <a:ext cx="1763713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200" b="1">
                <a:solidFill>
                  <a:srgbClr val="FF873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부록</a:t>
            </a:r>
            <a:endParaRPr lang="ko-KR" altLang="en-US" sz="2200" b="1" dirty="0">
              <a:solidFill>
                <a:srgbClr val="FF873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F326EDD-A356-44C2-8C14-A22FBDDBC496}"/>
              </a:ext>
            </a:extLst>
          </p:cNvPr>
          <p:cNvCxnSpPr/>
          <p:nvPr/>
        </p:nvCxnSpPr>
        <p:spPr>
          <a:xfrm rot="10800000">
            <a:off x="1955800" y="368659"/>
            <a:ext cx="1357314" cy="0"/>
          </a:xfrm>
          <a:prstGeom prst="line">
            <a:avLst/>
          </a:prstGeom>
          <a:ln w="381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4D2872C-EBAB-40F4-B561-8D27E7D8594E}"/>
              </a:ext>
            </a:extLst>
          </p:cNvPr>
          <p:cNvCxnSpPr/>
          <p:nvPr/>
        </p:nvCxnSpPr>
        <p:spPr>
          <a:xfrm rot="10800000">
            <a:off x="1955801" y="1268759"/>
            <a:ext cx="1321115" cy="0"/>
          </a:xfrm>
          <a:prstGeom prst="line">
            <a:avLst/>
          </a:prstGeom>
          <a:ln w="127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ED9D1440-ACEE-4ECA-8445-F6A82CAF93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4717" y="1448780"/>
            <a:ext cx="8307996" cy="511261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CD4022E-0283-4B42-B82E-B3DDBED0FF1F}"/>
              </a:ext>
            </a:extLst>
          </p:cNvPr>
          <p:cNvSpPr txBox="1"/>
          <p:nvPr/>
        </p:nvSpPr>
        <p:spPr>
          <a:xfrm>
            <a:off x="3648372" y="899428"/>
            <a:ext cx="61560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pc="-80">
                <a:solidFill>
                  <a:srgbClr val="BFBFB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 </a:t>
            </a:r>
            <a:r>
              <a:rPr lang="ko-KR" altLang="en-US" b="1" spc="-80">
                <a:solidFill>
                  <a:srgbClr val="BFBFB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흡연 여부 </a:t>
            </a:r>
            <a:r>
              <a:rPr lang="en-US" altLang="ko-KR" b="1" spc="-80">
                <a:solidFill>
                  <a:srgbClr val="BFBFB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b="1" spc="-80">
                <a:solidFill>
                  <a:srgbClr val="BFBFB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뇌졸중 발병 상관 관계 그래프</a:t>
            </a:r>
            <a:endParaRPr lang="en-US" altLang="ko-KR" b="1" spc="-80" dirty="0">
              <a:solidFill>
                <a:srgbClr val="BFBFB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544926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8251AF58-64A2-47EF-9073-70CD005EF533}"/>
              </a:ext>
            </a:extLst>
          </p:cNvPr>
          <p:cNvSpPr/>
          <p:nvPr/>
        </p:nvSpPr>
        <p:spPr>
          <a:xfrm>
            <a:off x="1955799" y="441829"/>
            <a:ext cx="1763713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200" b="1">
                <a:solidFill>
                  <a:srgbClr val="FF873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부록</a:t>
            </a:r>
            <a:endParaRPr lang="ko-KR" altLang="en-US" sz="2200" b="1" dirty="0">
              <a:solidFill>
                <a:srgbClr val="FF873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F326EDD-A356-44C2-8C14-A22FBDDBC496}"/>
              </a:ext>
            </a:extLst>
          </p:cNvPr>
          <p:cNvCxnSpPr/>
          <p:nvPr/>
        </p:nvCxnSpPr>
        <p:spPr>
          <a:xfrm rot="10800000">
            <a:off x="1955800" y="368659"/>
            <a:ext cx="1357314" cy="0"/>
          </a:xfrm>
          <a:prstGeom prst="line">
            <a:avLst/>
          </a:prstGeom>
          <a:ln w="381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4D2872C-EBAB-40F4-B561-8D27E7D8594E}"/>
              </a:ext>
            </a:extLst>
          </p:cNvPr>
          <p:cNvCxnSpPr/>
          <p:nvPr/>
        </p:nvCxnSpPr>
        <p:spPr>
          <a:xfrm rot="10800000">
            <a:off x="1955801" y="1268759"/>
            <a:ext cx="1321115" cy="0"/>
          </a:xfrm>
          <a:prstGeom prst="line">
            <a:avLst/>
          </a:prstGeom>
          <a:ln w="127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4CDB6F82-78A0-4A19-B347-158553D914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1068" y="1655455"/>
            <a:ext cx="8312150" cy="461786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1F1FB3D-644C-4B8D-883D-50A162016BB6}"/>
              </a:ext>
            </a:extLst>
          </p:cNvPr>
          <p:cNvSpPr txBox="1"/>
          <p:nvPr/>
        </p:nvSpPr>
        <p:spPr>
          <a:xfrm>
            <a:off x="3648372" y="899428"/>
            <a:ext cx="61560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pc="-80">
                <a:solidFill>
                  <a:srgbClr val="BFBFB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 </a:t>
            </a:r>
            <a:r>
              <a:rPr lang="ko-KR" altLang="en-US" b="1" spc="-80">
                <a:solidFill>
                  <a:srgbClr val="BFBFB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나이 </a:t>
            </a:r>
            <a:r>
              <a:rPr lang="en-US" altLang="ko-KR" b="1" spc="-80">
                <a:solidFill>
                  <a:srgbClr val="BFBFB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b="1" spc="-80">
                <a:solidFill>
                  <a:srgbClr val="BFBFB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뇌졸중 발병 상관 관계 그래프</a:t>
            </a:r>
            <a:endParaRPr lang="en-US" altLang="ko-KR" b="1" spc="-80" dirty="0">
              <a:solidFill>
                <a:srgbClr val="BFBFB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086382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8251AF58-64A2-47EF-9073-70CD005EF533}"/>
              </a:ext>
            </a:extLst>
          </p:cNvPr>
          <p:cNvSpPr/>
          <p:nvPr/>
        </p:nvSpPr>
        <p:spPr>
          <a:xfrm>
            <a:off x="1955799" y="441829"/>
            <a:ext cx="1763713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200" b="1">
                <a:solidFill>
                  <a:srgbClr val="FF873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부록</a:t>
            </a:r>
            <a:endParaRPr lang="ko-KR" altLang="en-US" sz="2200" b="1" dirty="0">
              <a:solidFill>
                <a:srgbClr val="FF873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F326EDD-A356-44C2-8C14-A22FBDDBC496}"/>
              </a:ext>
            </a:extLst>
          </p:cNvPr>
          <p:cNvCxnSpPr/>
          <p:nvPr/>
        </p:nvCxnSpPr>
        <p:spPr>
          <a:xfrm rot="10800000">
            <a:off x="1955800" y="368659"/>
            <a:ext cx="1357314" cy="0"/>
          </a:xfrm>
          <a:prstGeom prst="line">
            <a:avLst/>
          </a:prstGeom>
          <a:ln w="381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4D2872C-EBAB-40F4-B561-8D27E7D8594E}"/>
              </a:ext>
            </a:extLst>
          </p:cNvPr>
          <p:cNvCxnSpPr/>
          <p:nvPr/>
        </p:nvCxnSpPr>
        <p:spPr>
          <a:xfrm rot="10800000">
            <a:off x="1955801" y="1268759"/>
            <a:ext cx="1321115" cy="0"/>
          </a:xfrm>
          <a:prstGeom prst="line">
            <a:avLst/>
          </a:prstGeom>
          <a:ln w="127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A2F1C453-994F-490A-8F6C-D248BD8792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1068" y="1655455"/>
            <a:ext cx="8312150" cy="461786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17F7B13-F198-4EE8-91AE-C48787F6BB9A}"/>
              </a:ext>
            </a:extLst>
          </p:cNvPr>
          <p:cNvSpPr txBox="1"/>
          <p:nvPr/>
        </p:nvSpPr>
        <p:spPr>
          <a:xfrm>
            <a:off x="3648372" y="899428"/>
            <a:ext cx="61560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pc="-80">
                <a:solidFill>
                  <a:srgbClr val="BFBFB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 </a:t>
            </a:r>
            <a:r>
              <a:rPr lang="ko-KR" altLang="en-US" b="1" spc="-80">
                <a:solidFill>
                  <a:srgbClr val="BFBFB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평균 혈당 수치 </a:t>
            </a:r>
            <a:r>
              <a:rPr lang="en-US" altLang="ko-KR" b="1" spc="-80">
                <a:solidFill>
                  <a:srgbClr val="BFBFB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b="1" spc="-80">
                <a:solidFill>
                  <a:srgbClr val="BFBFB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뇌졸중 발병 상관 관계 그래프</a:t>
            </a:r>
            <a:endParaRPr lang="en-US" altLang="ko-KR" b="1" spc="-80" dirty="0">
              <a:solidFill>
                <a:srgbClr val="BFBFB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456388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8251AF58-64A2-47EF-9073-70CD005EF533}"/>
              </a:ext>
            </a:extLst>
          </p:cNvPr>
          <p:cNvSpPr/>
          <p:nvPr/>
        </p:nvSpPr>
        <p:spPr>
          <a:xfrm>
            <a:off x="1955799" y="441829"/>
            <a:ext cx="1763713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200" b="1">
                <a:solidFill>
                  <a:srgbClr val="FF873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부록</a:t>
            </a:r>
            <a:endParaRPr lang="ko-KR" altLang="en-US" sz="2200" b="1" dirty="0">
              <a:solidFill>
                <a:srgbClr val="FF873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F326EDD-A356-44C2-8C14-A22FBDDBC496}"/>
              </a:ext>
            </a:extLst>
          </p:cNvPr>
          <p:cNvCxnSpPr/>
          <p:nvPr/>
        </p:nvCxnSpPr>
        <p:spPr>
          <a:xfrm rot="10800000">
            <a:off x="1955800" y="368659"/>
            <a:ext cx="1357314" cy="0"/>
          </a:xfrm>
          <a:prstGeom prst="line">
            <a:avLst/>
          </a:prstGeom>
          <a:ln w="381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4D2872C-EBAB-40F4-B561-8D27E7D8594E}"/>
              </a:ext>
            </a:extLst>
          </p:cNvPr>
          <p:cNvCxnSpPr/>
          <p:nvPr/>
        </p:nvCxnSpPr>
        <p:spPr>
          <a:xfrm rot="10800000">
            <a:off x="1955801" y="1268759"/>
            <a:ext cx="1321115" cy="0"/>
          </a:xfrm>
          <a:prstGeom prst="line">
            <a:avLst/>
          </a:prstGeom>
          <a:ln w="127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5C12FFEE-7E03-47F0-A53F-CFF1E59C6D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1068" y="1655455"/>
            <a:ext cx="8312150" cy="461786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C177CAD-9CCA-453F-8EB0-75247A1B856C}"/>
              </a:ext>
            </a:extLst>
          </p:cNvPr>
          <p:cNvSpPr txBox="1"/>
          <p:nvPr/>
        </p:nvSpPr>
        <p:spPr>
          <a:xfrm>
            <a:off x="3648372" y="899428"/>
            <a:ext cx="61560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pc="-80">
                <a:solidFill>
                  <a:srgbClr val="BFBFB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 BMI</a:t>
            </a:r>
            <a:r>
              <a:rPr lang="ko-KR" altLang="en-US" b="1" spc="-80">
                <a:solidFill>
                  <a:srgbClr val="BFBFB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지수 </a:t>
            </a:r>
            <a:r>
              <a:rPr lang="en-US" altLang="ko-KR" b="1" spc="-80">
                <a:solidFill>
                  <a:srgbClr val="BFBFB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b="1" spc="-80">
                <a:solidFill>
                  <a:srgbClr val="BFBFB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뇌졸중 발병 상관 관계 그래프</a:t>
            </a:r>
            <a:endParaRPr lang="en-US" altLang="ko-KR" b="1" spc="-80" dirty="0">
              <a:solidFill>
                <a:srgbClr val="BFBFB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301453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8251AF58-64A2-47EF-9073-70CD005EF533}"/>
              </a:ext>
            </a:extLst>
          </p:cNvPr>
          <p:cNvSpPr/>
          <p:nvPr/>
        </p:nvSpPr>
        <p:spPr>
          <a:xfrm>
            <a:off x="1955799" y="441829"/>
            <a:ext cx="1763713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200" b="1">
                <a:solidFill>
                  <a:srgbClr val="FF873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부록</a:t>
            </a:r>
            <a:endParaRPr lang="ko-KR" altLang="en-US" sz="2200" b="1" dirty="0">
              <a:solidFill>
                <a:srgbClr val="FF873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F326EDD-A356-44C2-8C14-A22FBDDBC496}"/>
              </a:ext>
            </a:extLst>
          </p:cNvPr>
          <p:cNvCxnSpPr/>
          <p:nvPr/>
        </p:nvCxnSpPr>
        <p:spPr>
          <a:xfrm rot="10800000">
            <a:off x="1955800" y="368659"/>
            <a:ext cx="1357314" cy="0"/>
          </a:xfrm>
          <a:prstGeom prst="line">
            <a:avLst/>
          </a:prstGeom>
          <a:ln w="381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4D2872C-EBAB-40F4-B561-8D27E7D8594E}"/>
              </a:ext>
            </a:extLst>
          </p:cNvPr>
          <p:cNvCxnSpPr/>
          <p:nvPr/>
        </p:nvCxnSpPr>
        <p:spPr>
          <a:xfrm rot="10800000">
            <a:off x="1955801" y="1268759"/>
            <a:ext cx="1321115" cy="0"/>
          </a:xfrm>
          <a:prstGeom prst="line">
            <a:avLst/>
          </a:prstGeom>
          <a:ln w="127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DB51FAD5-2388-41FB-A93E-631A5FC6E94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61" r="11310"/>
          <a:stretch/>
        </p:blipFill>
        <p:spPr>
          <a:xfrm>
            <a:off x="3722006" y="333374"/>
            <a:ext cx="6082394" cy="652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5118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648372" y="-2729950"/>
            <a:ext cx="3960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pc="-80">
                <a:solidFill>
                  <a:srgbClr val="BFBFB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2-1. </a:t>
            </a:r>
            <a:r>
              <a:rPr lang="ko-KR" altLang="en-US" b="1" spc="-80">
                <a:solidFill>
                  <a:srgbClr val="BFBFB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분석 데이터 소개</a:t>
            </a:r>
            <a:endParaRPr lang="en-US" altLang="ko-KR" b="1" spc="-80" dirty="0">
              <a:solidFill>
                <a:srgbClr val="BFBFB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제목 9"/>
          <p:cNvSpPr>
            <a:spLocks noGrp="1"/>
          </p:cNvSpPr>
          <p:nvPr>
            <p:ph type="title" idx="4294967295"/>
          </p:nvPr>
        </p:nvSpPr>
        <p:spPr>
          <a:xfrm>
            <a:off x="3695699" y="-1523233"/>
            <a:ext cx="6084889" cy="1807163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2800" b="1" spc="-100">
                <a:solidFill>
                  <a:srgbClr val="FF873C"/>
                </a:solidFill>
              </a:rPr>
              <a:t>Stroke Prediction Dataset</a:t>
            </a:r>
            <a:br>
              <a:rPr lang="en-US" altLang="ko-KR" sz="2800" b="1" spc="-100"/>
            </a:br>
            <a:r>
              <a:rPr lang="en-US" altLang="ko-KR" sz="1800" b="1"/>
              <a:t>11 clinical features por predicting stroke events</a:t>
            </a:r>
            <a:br>
              <a:rPr lang="en-US" altLang="ko-KR" sz="1800" b="1"/>
            </a:br>
            <a:r>
              <a:rPr lang="en-US" altLang="ko-KR" sz="1200" b="1">
                <a:solidFill>
                  <a:srgbClr val="BFBFBF"/>
                </a:solidFill>
              </a:rPr>
              <a:t>(https://www.kaggle.com/fedesoriano/stroke-prediction-dataset)</a:t>
            </a:r>
            <a:br>
              <a:rPr lang="en-US" altLang="ko-KR" sz="1200" b="1">
                <a:solidFill>
                  <a:srgbClr val="BFBFBF"/>
                </a:solidFill>
              </a:rPr>
            </a:br>
            <a:br>
              <a:rPr lang="en-US" altLang="ko-KR" sz="1200" b="1"/>
            </a:br>
            <a:r>
              <a:rPr lang="ko-KR" altLang="en-US" sz="1800" b="1">
                <a:solidFill>
                  <a:srgbClr val="BFBFBF"/>
                </a:solidFill>
              </a:rPr>
              <a:t>총 </a:t>
            </a:r>
            <a:r>
              <a:rPr lang="en-US" altLang="ko-KR" sz="1800" b="1">
                <a:solidFill>
                  <a:srgbClr val="BFBFBF"/>
                </a:solidFill>
              </a:rPr>
              <a:t>5,110</a:t>
            </a:r>
            <a:r>
              <a:rPr lang="ko-KR" altLang="en-US" sz="1800" b="1">
                <a:solidFill>
                  <a:srgbClr val="BFBFBF"/>
                </a:solidFill>
              </a:rPr>
              <a:t>개의 환자 정보</a:t>
            </a:r>
            <a:r>
              <a:rPr lang="en-US" altLang="ko-KR" sz="1800" b="1">
                <a:solidFill>
                  <a:srgbClr val="BFBFBF"/>
                </a:solidFill>
              </a:rPr>
              <a:t>, </a:t>
            </a:r>
            <a:r>
              <a:rPr lang="ko-KR" altLang="en-US" sz="1800" b="1">
                <a:solidFill>
                  <a:srgbClr val="BFBFBF"/>
                </a:solidFill>
              </a:rPr>
              <a:t>뇌졸중 발병 유무로 구성</a:t>
            </a:r>
            <a:endParaRPr lang="ko-KR" altLang="en-US" sz="2800" b="1" spc="-100">
              <a:solidFill>
                <a:srgbClr val="BFBFBF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66C1BC1-AC06-46E3-98A2-DEA3521C4316}"/>
              </a:ext>
            </a:extLst>
          </p:cNvPr>
          <p:cNvSpPr/>
          <p:nvPr/>
        </p:nvSpPr>
        <p:spPr>
          <a:xfrm>
            <a:off x="1955799" y="441829"/>
            <a:ext cx="1763713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200" b="1">
                <a:solidFill>
                  <a:srgbClr val="FF873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2200" b="1">
                <a:solidFill>
                  <a:srgbClr val="FF873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본론</a:t>
            </a:r>
            <a:endParaRPr lang="ko-KR" altLang="en-US" sz="2200" b="1" dirty="0">
              <a:solidFill>
                <a:srgbClr val="FF873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839A0450-DB85-4B41-B045-DEA862CFA445}"/>
              </a:ext>
            </a:extLst>
          </p:cNvPr>
          <p:cNvCxnSpPr/>
          <p:nvPr/>
        </p:nvCxnSpPr>
        <p:spPr>
          <a:xfrm rot="10800000">
            <a:off x="1955800" y="368659"/>
            <a:ext cx="1357314" cy="0"/>
          </a:xfrm>
          <a:prstGeom prst="line">
            <a:avLst/>
          </a:prstGeom>
          <a:ln w="381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656F46EF-BD4D-4630-8BD8-D27290F1BAFE}"/>
              </a:ext>
            </a:extLst>
          </p:cNvPr>
          <p:cNvCxnSpPr/>
          <p:nvPr/>
        </p:nvCxnSpPr>
        <p:spPr>
          <a:xfrm rot="10800000">
            <a:off x="1955801" y="1268759"/>
            <a:ext cx="1321115" cy="0"/>
          </a:xfrm>
          <a:prstGeom prst="line">
            <a:avLst/>
          </a:prstGeom>
          <a:ln w="127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8803A495-910A-48BB-90A4-8B60ED6A03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9511" y="-2270696"/>
            <a:ext cx="6084889" cy="682418"/>
          </a:xfrm>
          <a:prstGeom prst="rect">
            <a:avLst/>
          </a:prstGeom>
        </p:spPr>
      </p:pic>
      <p:sp>
        <p:nvSpPr>
          <p:cNvPr id="15" name="제목 9">
            <a:extLst>
              <a:ext uri="{FF2B5EF4-FFF2-40B4-BE49-F238E27FC236}">
                <a16:creationId xmlns:a16="http://schemas.microsoft.com/office/drawing/2014/main" id="{F1F29788-7A88-4D9E-BB15-C8CFFA117437}"/>
              </a:ext>
            </a:extLst>
          </p:cNvPr>
          <p:cNvSpPr txBox="1">
            <a:spLocks/>
          </p:cNvSpPr>
          <p:nvPr/>
        </p:nvSpPr>
        <p:spPr>
          <a:xfrm>
            <a:off x="3791744" y="448706"/>
            <a:ext cx="7380820" cy="26282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marL="285750" indent="-2857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600" b="1" spc="-100">
                <a:solidFill>
                  <a:srgbClr val="FF873C"/>
                </a:solidFill>
                <a:cs typeface="Malgun Gothic Semilight" panose="020B0502040204020203" pitchFamily="50" charset="-127"/>
              </a:rPr>
              <a:t>환자에 대한 정보 </a:t>
            </a:r>
            <a:r>
              <a:rPr lang="en-US" altLang="ko-KR" sz="1600" b="1" spc="-100">
                <a:solidFill>
                  <a:srgbClr val="FF873C"/>
                </a:solidFill>
                <a:cs typeface="Malgun Gothic Semilight" panose="020B0502040204020203" pitchFamily="50" charset="-127"/>
              </a:rPr>
              <a:t>:</a:t>
            </a:r>
            <a:br>
              <a:rPr lang="en-US" altLang="ko-KR" sz="1600" b="1" spc="-100">
                <a:solidFill>
                  <a:srgbClr val="FF873C"/>
                </a:solidFill>
                <a:cs typeface="Malgun Gothic Semilight" panose="020B0502040204020203" pitchFamily="50" charset="-127"/>
              </a:rPr>
            </a:br>
            <a:r>
              <a:rPr lang="ko-KR" altLang="en-US" sz="1600" b="1" spc="-100">
                <a:cs typeface="Malgun Gothic Semilight" panose="020B0502040204020203" pitchFamily="50" charset="-127"/>
              </a:rPr>
              <a:t>성별</a:t>
            </a:r>
            <a:r>
              <a:rPr lang="en-US" altLang="ko-KR" sz="1600" b="1" spc="-100">
                <a:cs typeface="Malgun Gothic Semilight" panose="020B0502040204020203" pitchFamily="50" charset="-127"/>
              </a:rPr>
              <a:t>, </a:t>
            </a:r>
            <a:r>
              <a:rPr lang="ko-KR" altLang="en-US" sz="1600" b="1" spc="-100">
                <a:cs typeface="Malgun Gothic Semilight" panose="020B0502040204020203" pitchFamily="50" charset="-127"/>
              </a:rPr>
              <a:t>나이</a:t>
            </a:r>
            <a:r>
              <a:rPr lang="en-US" altLang="ko-KR" sz="1600" b="1" spc="-100">
                <a:cs typeface="Malgun Gothic Semilight" panose="020B0502040204020203" pitchFamily="50" charset="-127"/>
              </a:rPr>
              <a:t>, </a:t>
            </a:r>
            <a:r>
              <a:rPr lang="ko-KR" altLang="en-US" sz="1600" b="1" spc="-100">
                <a:cs typeface="Malgun Gothic Semilight" panose="020B0502040204020203" pitchFamily="50" charset="-127"/>
              </a:rPr>
              <a:t>고혈압 유무</a:t>
            </a:r>
            <a:r>
              <a:rPr lang="en-US" altLang="ko-KR" sz="1600" b="1" spc="-100">
                <a:cs typeface="Malgun Gothic Semilight" panose="020B0502040204020203" pitchFamily="50" charset="-127"/>
              </a:rPr>
              <a:t>, </a:t>
            </a:r>
            <a:r>
              <a:rPr lang="ko-KR" altLang="en-US" sz="1600" b="1" spc="-100">
                <a:cs typeface="Malgun Gothic Semilight" panose="020B0502040204020203" pitchFamily="50" charset="-127"/>
              </a:rPr>
              <a:t>심장병 유무</a:t>
            </a:r>
            <a:r>
              <a:rPr lang="en-US" altLang="ko-KR" sz="1600" b="1" spc="-100">
                <a:cs typeface="Malgun Gothic Semilight" panose="020B0502040204020203" pitchFamily="50" charset="-127"/>
              </a:rPr>
              <a:t>, </a:t>
            </a:r>
            <a:r>
              <a:rPr lang="ko-KR" altLang="en-US" sz="1600" b="1" spc="-100">
                <a:cs typeface="Malgun Gothic Semilight" panose="020B0502040204020203" pitchFamily="50" charset="-127"/>
              </a:rPr>
              <a:t>평균 혈당 수치</a:t>
            </a:r>
            <a:r>
              <a:rPr lang="en-US" altLang="ko-KR" sz="1600" b="1" spc="-100">
                <a:cs typeface="Malgun Gothic Semilight" panose="020B0502040204020203" pitchFamily="50" charset="-127"/>
              </a:rPr>
              <a:t> </a:t>
            </a:r>
            <a:r>
              <a:rPr lang="ko-KR" altLang="en-US" sz="1600" b="1" spc="-100">
                <a:cs typeface="Malgun Gothic Semilight" panose="020B0502040204020203" pitchFamily="50" charset="-127"/>
              </a:rPr>
              <a:t>등</a:t>
            </a:r>
            <a:endParaRPr lang="en-US" altLang="ko-KR" sz="1600" b="1" spc="-100">
              <a:cs typeface="Malgun Gothic Semilight" panose="020B0502040204020203" pitchFamily="50" charset="-127"/>
            </a:endParaRPr>
          </a:p>
          <a:p>
            <a:pPr marL="285750" indent="-285750" algn="l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z="1600" b="1" spc="-100">
              <a:cs typeface="Malgun Gothic Semilight" panose="020B0502040204020203" pitchFamily="50" charset="-127"/>
            </a:endParaRPr>
          </a:p>
          <a:p>
            <a:pPr marL="285750" indent="-2857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600" b="1" spc="-100">
                <a:solidFill>
                  <a:srgbClr val="FF873C"/>
                </a:solidFill>
                <a:cs typeface="Malgun Gothic Semilight" panose="020B0502040204020203" pitchFamily="50" charset="-127"/>
              </a:rPr>
              <a:t>최종 뇌졸중 발병 여부 </a:t>
            </a:r>
            <a:r>
              <a:rPr lang="en-US" altLang="ko-KR" sz="1600" b="1" spc="-100">
                <a:solidFill>
                  <a:srgbClr val="FF873C"/>
                </a:solidFill>
                <a:cs typeface="Malgun Gothic Semilight" panose="020B0502040204020203" pitchFamily="50" charset="-127"/>
              </a:rPr>
              <a:t>:</a:t>
            </a:r>
            <a:br>
              <a:rPr lang="en-US" altLang="ko-KR" sz="1600" b="1" spc="-100">
                <a:cs typeface="Malgun Gothic Semilight" panose="020B0502040204020203" pitchFamily="50" charset="-127"/>
              </a:rPr>
            </a:br>
            <a:r>
              <a:rPr lang="ko-KR" altLang="en-US" sz="1600" b="1" spc="-100">
                <a:cs typeface="Malgun Gothic Semilight" panose="020B0502040204020203" pitchFamily="50" charset="-127"/>
              </a:rPr>
              <a:t>발병</a:t>
            </a:r>
            <a:r>
              <a:rPr lang="en-US" altLang="ko-KR" sz="1600" b="1" spc="-100">
                <a:cs typeface="Malgun Gothic Semilight" panose="020B0502040204020203" pitchFamily="50" charset="-127"/>
              </a:rPr>
              <a:t>, </a:t>
            </a:r>
            <a:r>
              <a:rPr lang="ko-KR" altLang="en-US" sz="1600" b="1" spc="-100">
                <a:cs typeface="Malgun Gothic Semilight" panose="020B0502040204020203" pitchFamily="50" charset="-127"/>
              </a:rPr>
              <a:t>발병하지 않음</a:t>
            </a:r>
            <a:endParaRPr lang="en-US" altLang="ko-KR" sz="1600" b="1" spc="-100">
              <a:cs typeface="Malgun Gothic Semilight" panose="020B0502040204020203" pitchFamily="50" charset="-127"/>
            </a:endParaRP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C9D7E7BF-8BA4-44AA-A4A5-E970005DB5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6824214"/>
              </p:ext>
            </p:extLst>
          </p:nvPr>
        </p:nvGraphicFramePr>
        <p:xfrm>
          <a:off x="3719513" y="3076998"/>
          <a:ext cx="6553200" cy="3327612"/>
        </p:xfrm>
        <a:graphic>
          <a:graphicData uri="http://schemas.openxmlformats.org/drawingml/2006/table">
            <a:tbl>
              <a:tblPr firstRow="1" bandRow="1">
                <a:effectLst/>
                <a:tableStyleId>{5C22544A-7EE6-4342-B048-85BDC9FD1C3A}</a:tableStyleId>
              </a:tblPr>
              <a:tblGrid>
                <a:gridCol w="12963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41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5267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4876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1" kern="1200" spc="-20">
                          <a:solidFill>
                            <a:srgbClr val="FF873C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열 이름</a:t>
                      </a:r>
                      <a:endParaRPr lang="ko-KR" altLang="en-US" sz="1000" b="1" kern="1200" spc="-20" dirty="0">
                        <a:solidFill>
                          <a:srgbClr val="FF873C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T="7200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FF87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kern="1200" spc="-2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뜻</a:t>
                      </a:r>
                      <a:endParaRPr lang="ko-KR" altLang="en-US" sz="1000" b="1" kern="1200" spc="-2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T="7200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FF87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1" kern="1200" spc="-20">
                          <a:solidFill>
                            <a:srgbClr val="FF873C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데이터</a:t>
                      </a:r>
                      <a:endParaRPr lang="ko-KR" altLang="en-US" sz="1000" b="1" kern="1200" spc="-20" dirty="0">
                        <a:solidFill>
                          <a:srgbClr val="FF873C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T="7200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FF87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479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spc="-20">
                          <a:solidFill>
                            <a:srgbClr val="FF873C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en-US" altLang="ko-KR" sz="1000" b="0" spc="-20" dirty="0">
                        <a:solidFill>
                          <a:srgbClr val="FF873C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kern="1200" spc="-20">
                          <a:gradFill>
                            <a:gsLst>
                              <a:gs pos="0">
                                <a:schemeClr val="bg1"/>
                              </a:gs>
                              <a:gs pos="100000">
                                <a:schemeClr val="bg1"/>
                              </a:gs>
                            </a:gsLst>
                            <a:lin ang="2700000" scaled="0"/>
                          </a:gra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아이디</a:t>
                      </a:r>
                      <a:endParaRPr lang="ko-KR" altLang="en-US" sz="1000" b="0" kern="1200" spc="-20" dirty="0">
                        <a:gradFill>
                          <a:gsLst>
                            <a:gs pos="0">
                              <a:schemeClr val="bg1"/>
                            </a:gs>
                            <a:gs pos="100000">
                              <a:schemeClr val="bg1"/>
                            </a:gs>
                          </a:gsLst>
                          <a:lin ang="2700000" scaled="0"/>
                        </a:gra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spc="-20">
                          <a:solidFill>
                            <a:srgbClr val="FF873C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연속형 데이터</a:t>
                      </a:r>
                      <a:endParaRPr lang="en-US" altLang="ko-KR" sz="1000" b="0" spc="-20" dirty="0">
                        <a:solidFill>
                          <a:srgbClr val="FF873C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479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spc="-20">
                          <a:solidFill>
                            <a:srgbClr val="FF873C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gender</a:t>
                      </a:r>
                      <a:endParaRPr lang="en-US" altLang="ko-KR" sz="1000" b="0" spc="-20" dirty="0">
                        <a:solidFill>
                          <a:srgbClr val="FF873C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kern="1200" spc="-20">
                          <a:gradFill>
                            <a:gsLst>
                              <a:gs pos="0">
                                <a:schemeClr val="bg1"/>
                              </a:gs>
                              <a:gs pos="100000">
                                <a:schemeClr val="bg1"/>
                              </a:gs>
                            </a:gsLst>
                            <a:lin ang="2700000" scaled="0"/>
                          </a:gra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성별</a:t>
                      </a:r>
                      <a:endParaRPr lang="ko-KR" altLang="en-US" sz="1000" b="0" kern="1200" spc="-20" dirty="0">
                        <a:gradFill>
                          <a:gsLst>
                            <a:gs pos="0">
                              <a:schemeClr val="bg1"/>
                            </a:gs>
                            <a:gs pos="100000">
                              <a:schemeClr val="bg1"/>
                            </a:gs>
                          </a:gsLst>
                          <a:lin ang="2700000" scaled="0"/>
                        </a:gra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spc="-20">
                          <a:solidFill>
                            <a:srgbClr val="FF873C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“Male”, “Female”</a:t>
                      </a:r>
                      <a:endParaRPr lang="en-US" altLang="ko-KR" sz="1000" b="0" spc="-20" dirty="0">
                        <a:solidFill>
                          <a:srgbClr val="FF873C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479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spc="-20">
                          <a:solidFill>
                            <a:srgbClr val="FF873C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age</a:t>
                      </a:r>
                      <a:endParaRPr lang="en-US" altLang="ko-KR" sz="1000" b="0" spc="-20" dirty="0">
                        <a:solidFill>
                          <a:srgbClr val="FF873C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kern="1200" spc="-20">
                          <a:gradFill>
                            <a:gsLst>
                              <a:gs pos="0">
                                <a:schemeClr val="bg1"/>
                              </a:gs>
                              <a:gs pos="100000">
                                <a:schemeClr val="bg1"/>
                              </a:gs>
                            </a:gsLst>
                            <a:lin ang="2700000" scaled="0"/>
                          </a:gra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나이</a:t>
                      </a:r>
                      <a:endParaRPr lang="ko-KR" altLang="en-US" sz="1000" b="0" kern="1200" spc="-20" dirty="0">
                        <a:gradFill>
                          <a:gsLst>
                            <a:gs pos="0">
                              <a:schemeClr val="bg1"/>
                            </a:gs>
                            <a:gs pos="100000">
                              <a:schemeClr val="bg1"/>
                            </a:gs>
                          </a:gsLst>
                          <a:lin ang="2700000" scaled="0"/>
                        </a:gra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spc="-20">
                          <a:solidFill>
                            <a:srgbClr val="FF873C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연속형 데이터</a:t>
                      </a:r>
                      <a:endParaRPr lang="en-US" altLang="ko-KR" sz="1000" b="0" spc="-20" dirty="0">
                        <a:solidFill>
                          <a:srgbClr val="FF873C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479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spc="-20">
                          <a:solidFill>
                            <a:srgbClr val="FF873C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hypertension</a:t>
                      </a:r>
                      <a:endParaRPr lang="en-US" altLang="ko-KR" sz="1000" b="0" spc="-20" dirty="0">
                        <a:solidFill>
                          <a:srgbClr val="FF873C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kern="1200" spc="-20">
                          <a:gradFill>
                            <a:gsLst>
                              <a:gs pos="0">
                                <a:schemeClr val="bg1"/>
                              </a:gs>
                              <a:gs pos="100000">
                                <a:schemeClr val="bg1"/>
                              </a:gs>
                            </a:gsLst>
                            <a:lin ang="2700000" scaled="0"/>
                          </a:gra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고혈압</a:t>
                      </a:r>
                      <a:endParaRPr lang="ko-KR" altLang="en-US" sz="1000" b="0" kern="1200" spc="-20" dirty="0">
                        <a:gradFill>
                          <a:gsLst>
                            <a:gs pos="0">
                              <a:schemeClr val="bg1"/>
                            </a:gs>
                            <a:gs pos="100000">
                              <a:schemeClr val="bg1"/>
                            </a:gs>
                          </a:gsLst>
                          <a:lin ang="2700000" scaled="0"/>
                        </a:gra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spc="-20">
                          <a:solidFill>
                            <a:srgbClr val="FF873C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0, 1</a:t>
                      </a:r>
                      <a:endParaRPr lang="en-US" altLang="ko-KR" sz="1000" b="0" spc="-20" dirty="0">
                        <a:solidFill>
                          <a:srgbClr val="FF873C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479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spc="-20">
                          <a:solidFill>
                            <a:srgbClr val="FF873C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heart_disease</a:t>
                      </a:r>
                      <a:endParaRPr lang="en-US" altLang="ko-KR" sz="1000" b="0" spc="-20" dirty="0">
                        <a:solidFill>
                          <a:srgbClr val="FF873C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kern="1200" spc="-20">
                          <a:gradFill>
                            <a:gsLst>
                              <a:gs pos="0">
                                <a:schemeClr val="bg1"/>
                              </a:gs>
                              <a:gs pos="100000">
                                <a:schemeClr val="bg1"/>
                              </a:gs>
                            </a:gsLst>
                            <a:lin ang="2700000" scaled="0"/>
                          </a:gra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심장병</a:t>
                      </a:r>
                      <a:endParaRPr lang="ko-KR" altLang="en-US" sz="1000" b="0" kern="1200" spc="-20" dirty="0">
                        <a:gradFill>
                          <a:gsLst>
                            <a:gs pos="0">
                              <a:schemeClr val="bg1"/>
                            </a:gs>
                            <a:gs pos="100000">
                              <a:schemeClr val="bg1"/>
                            </a:gs>
                          </a:gsLst>
                          <a:lin ang="2700000" scaled="0"/>
                        </a:gra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spc="-20">
                          <a:solidFill>
                            <a:srgbClr val="FF873C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0, 1</a:t>
                      </a:r>
                      <a:endParaRPr lang="en-US" altLang="ko-KR" sz="1000" b="0" spc="-20" dirty="0">
                        <a:solidFill>
                          <a:srgbClr val="FF873C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9248222"/>
                  </a:ext>
                </a:extLst>
              </a:tr>
              <a:tr h="25479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spc="-20">
                          <a:solidFill>
                            <a:srgbClr val="FF873C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ever_married</a:t>
                      </a:r>
                      <a:endParaRPr lang="en-US" altLang="ko-KR" sz="1000" b="0" spc="-20" dirty="0">
                        <a:solidFill>
                          <a:srgbClr val="FF873C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kern="1200" spc="-20">
                          <a:gradFill>
                            <a:gsLst>
                              <a:gs pos="0">
                                <a:schemeClr val="bg1"/>
                              </a:gs>
                              <a:gs pos="100000">
                                <a:schemeClr val="bg1"/>
                              </a:gs>
                            </a:gsLst>
                            <a:lin ang="2700000" scaled="0"/>
                          </a:gra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기혼 여부</a:t>
                      </a:r>
                      <a:endParaRPr lang="ko-KR" altLang="en-US" sz="1000" b="0" kern="1200" spc="-20" dirty="0">
                        <a:gradFill>
                          <a:gsLst>
                            <a:gs pos="0">
                              <a:schemeClr val="bg1"/>
                            </a:gs>
                            <a:gs pos="100000">
                              <a:schemeClr val="bg1"/>
                            </a:gs>
                          </a:gsLst>
                          <a:lin ang="2700000" scaled="0"/>
                        </a:gra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spc="-20">
                          <a:solidFill>
                            <a:srgbClr val="FF873C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Yes,</a:t>
                      </a:r>
                      <a:r>
                        <a:rPr lang="ko-KR" altLang="en-US" sz="1000" b="0" spc="-20">
                          <a:solidFill>
                            <a:srgbClr val="FF873C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00" b="0" spc="-20">
                          <a:solidFill>
                            <a:srgbClr val="FF873C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  <a:endParaRPr lang="en-US" altLang="ko-KR" sz="1000" b="0" spc="-20" dirty="0">
                        <a:solidFill>
                          <a:srgbClr val="FF873C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0513201"/>
                  </a:ext>
                </a:extLst>
              </a:tr>
              <a:tr h="25479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spc="-20">
                          <a:solidFill>
                            <a:srgbClr val="FF873C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work_type</a:t>
                      </a:r>
                      <a:endParaRPr lang="en-US" altLang="ko-KR" sz="1000" b="0" spc="-20" dirty="0">
                        <a:solidFill>
                          <a:srgbClr val="FF873C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kern="1200" spc="-20">
                          <a:gradFill>
                            <a:gsLst>
                              <a:gs pos="0">
                                <a:schemeClr val="bg1"/>
                              </a:gs>
                              <a:gs pos="100000">
                                <a:schemeClr val="bg1"/>
                              </a:gs>
                            </a:gsLst>
                            <a:lin ang="2700000" scaled="0"/>
                          </a:gra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근로 유형</a:t>
                      </a:r>
                      <a:endParaRPr lang="ko-KR" altLang="en-US" sz="1000" b="0" kern="1200" spc="-20" dirty="0">
                        <a:gradFill>
                          <a:gsLst>
                            <a:gs pos="0">
                              <a:schemeClr val="bg1"/>
                            </a:gs>
                            <a:gs pos="100000">
                              <a:schemeClr val="bg1"/>
                            </a:gs>
                          </a:gsLst>
                          <a:lin ang="2700000" scaled="0"/>
                        </a:gra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spc="-20">
                          <a:solidFill>
                            <a:srgbClr val="FF873C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“Private”, “Self-employed”, “Govt_job”, “children”, “Never_worked”</a:t>
                      </a:r>
                      <a:endParaRPr lang="en-US" altLang="ko-KR" sz="1000" b="0" spc="-20" dirty="0">
                        <a:solidFill>
                          <a:srgbClr val="FF873C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121352"/>
                  </a:ext>
                </a:extLst>
              </a:tr>
              <a:tr h="25479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spc="-20">
                          <a:solidFill>
                            <a:srgbClr val="FF873C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Residence_type</a:t>
                      </a:r>
                      <a:endParaRPr lang="en-US" altLang="ko-KR" sz="1000" b="0" spc="-20" dirty="0">
                        <a:solidFill>
                          <a:srgbClr val="FF873C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kern="1200" spc="-20">
                          <a:gradFill>
                            <a:gsLst>
                              <a:gs pos="0">
                                <a:schemeClr val="bg1"/>
                              </a:gs>
                              <a:gs pos="100000">
                                <a:schemeClr val="bg1"/>
                              </a:gs>
                            </a:gsLst>
                            <a:lin ang="2700000" scaled="0"/>
                          </a:gra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거주지 유형</a:t>
                      </a:r>
                      <a:endParaRPr lang="ko-KR" altLang="en-US" sz="1000" b="0" kern="1200" spc="-20" dirty="0">
                        <a:gradFill>
                          <a:gsLst>
                            <a:gs pos="0">
                              <a:schemeClr val="bg1"/>
                            </a:gs>
                            <a:gs pos="100000">
                              <a:schemeClr val="bg1"/>
                            </a:gs>
                          </a:gsLst>
                          <a:lin ang="2700000" scaled="0"/>
                        </a:gra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spc="-20">
                          <a:solidFill>
                            <a:srgbClr val="FF873C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Urban, Rural</a:t>
                      </a:r>
                      <a:endParaRPr lang="en-US" altLang="ko-KR" sz="1000" b="0" spc="-20" dirty="0">
                        <a:solidFill>
                          <a:srgbClr val="FF873C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479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spc="-20">
                          <a:solidFill>
                            <a:srgbClr val="FF873C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avg_glucose_level</a:t>
                      </a:r>
                      <a:endParaRPr lang="en-US" altLang="ko-KR" sz="1000" b="0" spc="-20" dirty="0">
                        <a:solidFill>
                          <a:srgbClr val="FF873C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kern="1200" spc="-20">
                          <a:gradFill>
                            <a:gsLst>
                              <a:gs pos="0">
                                <a:schemeClr val="bg1"/>
                              </a:gs>
                              <a:gs pos="100000">
                                <a:schemeClr val="bg1"/>
                              </a:gs>
                            </a:gsLst>
                            <a:lin ang="2700000" scaled="0"/>
                          </a:gra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평균 혈당 수치</a:t>
                      </a:r>
                      <a:endParaRPr lang="ko-KR" altLang="en-US" sz="1000" b="0" kern="1200" spc="-20" dirty="0">
                        <a:gradFill>
                          <a:gsLst>
                            <a:gs pos="0">
                              <a:schemeClr val="bg1"/>
                            </a:gs>
                            <a:gs pos="100000">
                              <a:schemeClr val="bg1"/>
                            </a:gs>
                          </a:gsLst>
                          <a:lin ang="2700000" scaled="0"/>
                        </a:gra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spc="-20">
                          <a:solidFill>
                            <a:srgbClr val="FF873C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연속형 데이터</a:t>
                      </a:r>
                      <a:endParaRPr lang="en-US" altLang="ko-KR" sz="1000" b="0" spc="-20" dirty="0">
                        <a:solidFill>
                          <a:srgbClr val="FF873C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479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spc="-20">
                          <a:solidFill>
                            <a:srgbClr val="FF873C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bmi</a:t>
                      </a:r>
                      <a:endParaRPr lang="en-US" altLang="ko-KR" sz="1000" b="0" spc="-20" dirty="0">
                        <a:solidFill>
                          <a:srgbClr val="FF873C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kern="1200" spc="-20">
                          <a:gradFill>
                            <a:gsLst>
                              <a:gs pos="0">
                                <a:schemeClr val="bg1"/>
                              </a:gs>
                              <a:gs pos="100000">
                                <a:schemeClr val="bg1"/>
                              </a:gs>
                            </a:gsLst>
                            <a:lin ang="2700000" scaled="0"/>
                          </a:gra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체질량지수</a:t>
                      </a:r>
                      <a:endParaRPr lang="ko-KR" altLang="en-US" sz="1000" b="0" kern="1200" spc="-20" dirty="0">
                        <a:gradFill>
                          <a:gsLst>
                            <a:gs pos="0">
                              <a:schemeClr val="bg1"/>
                            </a:gs>
                            <a:gs pos="100000">
                              <a:schemeClr val="bg1"/>
                            </a:gs>
                          </a:gsLst>
                          <a:lin ang="2700000" scaled="0"/>
                        </a:gra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spc="-20">
                          <a:solidFill>
                            <a:srgbClr val="FF873C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연속형 데이터</a:t>
                      </a:r>
                      <a:endParaRPr lang="en-US" altLang="ko-KR" sz="1000" b="0" spc="-20" dirty="0">
                        <a:solidFill>
                          <a:srgbClr val="FF873C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326887"/>
                  </a:ext>
                </a:extLst>
              </a:tr>
              <a:tr h="25479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spc="-20">
                          <a:solidFill>
                            <a:srgbClr val="FF873C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smoking_status</a:t>
                      </a:r>
                      <a:endParaRPr lang="en-US" altLang="ko-KR" sz="1000" b="0" spc="-20" dirty="0">
                        <a:solidFill>
                          <a:srgbClr val="FF873C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kern="1200" spc="-20">
                          <a:gradFill>
                            <a:gsLst>
                              <a:gs pos="0">
                                <a:schemeClr val="bg1"/>
                              </a:gs>
                              <a:gs pos="100000">
                                <a:schemeClr val="bg1"/>
                              </a:gs>
                            </a:gsLst>
                            <a:lin ang="2700000" scaled="0"/>
                          </a:gra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흡연 여부</a:t>
                      </a:r>
                      <a:endParaRPr lang="ko-KR" altLang="en-US" sz="1000" b="0" kern="1200" spc="-20" dirty="0">
                        <a:gradFill>
                          <a:gsLst>
                            <a:gs pos="0">
                              <a:schemeClr val="bg1"/>
                            </a:gs>
                            <a:gs pos="100000">
                              <a:schemeClr val="bg1"/>
                            </a:gs>
                          </a:gsLst>
                          <a:lin ang="2700000" scaled="0"/>
                        </a:gra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spc="-20">
                          <a:solidFill>
                            <a:srgbClr val="FF873C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“formerly smoked”, “never smoked”, “smokes”</a:t>
                      </a:r>
                      <a:endParaRPr lang="en-US" altLang="ko-KR" sz="1000" b="0" spc="-20" dirty="0">
                        <a:solidFill>
                          <a:srgbClr val="FF873C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2626930"/>
                  </a:ext>
                </a:extLst>
              </a:tr>
              <a:tr h="25479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spc="-20">
                          <a:solidFill>
                            <a:srgbClr val="FF873C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stroke</a:t>
                      </a:r>
                      <a:endParaRPr lang="en-US" altLang="ko-KR" sz="1000" b="0" spc="-20" dirty="0">
                        <a:solidFill>
                          <a:srgbClr val="FF873C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kern="1200" spc="-20">
                          <a:gradFill>
                            <a:gsLst>
                              <a:gs pos="0">
                                <a:schemeClr val="bg1"/>
                              </a:gs>
                              <a:gs pos="100000">
                                <a:schemeClr val="bg1"/>
                              </a:gs>
                            </a:gsLst>
                            <a:lin ang="2700000" scaled="0"/>
                          </a:gra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뇌졸중</a:t>
                      </a:r>
                      <a:endParaRPr lang="ko-KR" altLang="en-US" sz="1000" b="0" kern="1200" spc="-20" dirty="0">
                        <a:gradFill>
                          <a:gsLst>
                            <a:gs pos="0">
                              <a:schemeClr val="bg1"/>
                            </a:gs>
                            <a:gs pos="100000">
                              <a:schemeClr val="bg1"/>
                            </a:gs>
                          </a:gsLst>
                          <a:lin ang="2700000" scaled="0"/>
                        </a:gra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spc="-20">
                          <a:solidFill>
                            <a:srgbClr val="FF873C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0, 1</a:t>
                      </a:r>
                      <a:endParaRPr lang="en-US" altLang="ko-KR" sz="1000" b="0" spc="-20" dirty="0">
                        <a:solidFill>
                          <a:srgbClr val="FF873C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F633B1C3-5D82-4CCE-BCCC-8186F651B3BE}"/>
              </a:ext>
            </a:extLst>
          </p:cNvPr>
          <p:cNvSpPr txBox="1"/>
          <p:nvPr/>
        </p:nvSpPr>
        <p:spPr>
          <a:xfrm>
            <a:off x="3648372" y="2599654"/>
            <a:ext cx="3960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pc="-80">
                <a:solidFill>
                  <a:srgbClr val="BFBFB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2-1-1. </a:t>
            </a:r>
            <a:r>
              <a:rPr lang="ko-KR" altLang="en-US" b="1" spc="-80">
                <a:solidFill>
                  <a:srgbClr val="BFBFB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 설명</a:t>
            </a:r>
            <a:endParaRPr lang="en-US" altLang="ko-KR" b="1" spc="-80" dirty="0">
              <a:solidFill>
                <a:srgbClr val="BFBFB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807244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648372" y="899428"/>
            <a:ext cx="3960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pc="-80">
                <a:solidFill>
                  <a:srgbClr val="BFBFB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2-1-2. </a:t>
            </a:r>
            <a:r>
              <a:rPr lang="ko-KR" altLang="en-US" b="1" spc="-80">
                <a:solidFill>
                  <a:srgbClr val="BFBFB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 준비</a:t>
            </a:r>
            <a:endParaRPr lang="en-US" altLang="ko-KR" b="1" spc="-80" dirty="0">
              <a:solidFill>
                <a:srgbClr val="BFBFB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6E4B98B-D222-4DCA-B754-ED10D90304C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63"/>
          <a:stretch/>
        </p:blipFill>
        <p:spPr>
          <a:xfrm>
            <a:off x="3724274" y="3324621"/>
            <a:ext cx="6080123" cy="2408635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2748B96-6D3D-4BD6-A042-70FAD62DA174}"/>
              </a:ext>
            </a:extLst>
          </p:cNvPr>
          <p:cNvSpPr txBox="1"/>
          <p:nvPr/>
        </p:nvSpPr>
        <p:spPr>
          <a:xfrm>
            <a:off x="3719512" y="1340421"/>
            <a:ext cx="6084887" cy="1892826"/>
          </a:xfrm>
          <a:prstGeom prst="rect">
            <a:avLst/>
          </a:prstGeom>
          <a:solidFill>
            <a:srgbClr val="262626">
              <a:alpha val="50000"/>
            </a:srgbClr>
          </a:solidFill>
          <a:ln>
            <a:solidFill>
              <a:srgbClr val="FF873C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900" b="0">
                <a:solidFill>
                  <a:srgbClr val="C586C0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import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 </a:t>
            </a:r>
            <a:r>
              <a:rPr lang="en-US" altLang="ko-KR" sz="900" b="0">
                <a:solidFill>
                  <a:srgbClr val="4EC9B0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pandas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 </a:t>
            </a:r>
            <a:r>
              <a:rPr lang="en-US" altLang="ko-KR" sz="900" b="0">
                <a:solidFill>
                  <a:srgbClr val="C586C0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as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 </a:t>
            </a:r>
            <a:r>
              <a:rPr lang="en-US" altLang="ko-KR" sz="900" b="0">
                <a:solidFill>
                  <a:srgbClr val="4EC9B0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pd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 </a:t>
            </a:r>
            <a:r>
              <a:rPr lang="en-US" altLang="ko-KR" sz="900" b="0">
                <a:solidFill>
                  <a:srgbClr val="6A9955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# </a:t>
            </a:r>
            <a:r>
              <a:rPr lang="ko-KR" altLang="en-US" sz="900" b="0">
                <a:solidFill>
                  <a:srgbClr val="6A9955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판다스</a:t>
            </a:r>
            <a:endParaRPr lang="ko-KR" altLang="en-US" sz="900" b="0">
              <a:solidFill>
                <a:srgbClr val="D4D4D4"/>
              </a:solidFill>
              <a:effectLst/>
              <a:latin typeface="Consolas" panose="020B0609020204030204" pitchFamily="49" charset="0"/>
              <a:ea typeface="맑은 고딕" panose="020B0503020000020004" pitchFamily="50" charset="-127"/>
            </a:endParaRPr>
          </a:p>
          <a:p>
            <a:r>
              <a:rPr lang="en-US" altLang="ko-KR" sz="900" b="0">
                <a:solidFill>
                  <a:srgbClr val="C586C0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import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 </a:t>
            </a:r>
            <a:r>
              <a:rPr lang="en-US" altLang="ko-KR" sz="900" b="0">
                <a:solidFill>
                  <a:srgbClr val="4EC9B0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matplotlib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 </a:t>
            </a:r>
            <a:r>
              <a:rPr lang="en-US" altLang="ko-KR" sz="900" b="0">
                <a:solidFill>
                  <a:srgbClr val="C586C0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as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 </a:t>
            </a:r>
            <a:r>
              <a:rPr lang="en-US" altLang="ko-KR" sz="900" b="0">
                <a:solidFill>
                  <a:srgbClr val="4EC9B0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mpl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 </a:t>
            </a:r>
            <a:r>
              <a:rPr lang="en-US" altLang="ko-KR" sz="900" b="0">
                <a:solidFill>
                  <a:srgbClr val="6A9955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# </a:t>
            </a:r>
            <a:r>
              <a:rPr lang="ko-KR" altLang="en-US" sz="900" b="0">
                <a:solidFill>
                  <a:srgbClr val="6A9955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맷플롭립</a:t>
            </a:r>
            <a:endParaRPr lang="ko-KR" altLang="en-US" sz="900" b="0">
              <a:solidFill>
                <a:srgbClr val="D4D4D4"/>
              </a:solidFill>
              <a:effectLst/>
              <a:latin typeface="Consolas" panose="020B0609020204030204" pitchFamily="49" charset="0"/>
              <a:ea typeface="맑은 고딕" panose="020B0503020000020004" pitchFamily="50" charset="-127"/>
            </a:endParaRPr>
          </a:p>
          <a:p>
            <a:r>
              <a:rPr lang="en-US" altLang="ko-KR" sz="900" b="0">
                <a:solidFill>
                  <a:srgbClr val="C586C0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import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 matplotlib.pylab </a:t>
            </a:r>
            <a:r>
              <a:rPr lang="en-US" altLang="ko-KR" sz="900" b="0">
                <a:solidFill>
                  <a:srgbClr val="C586C0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as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 </a:t>
            </a:r>
            <a:r>
              <a:rPr lang="en-US" altLang="ko-KR" sz="900" b="0">
                <a:solidFill>
                  <a:srgbClr val="4EC9B0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plt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 </a:t>
            </a:r>
            <a:r>
              <a:rPr lang="en-US" altLang="ko-KR" sz="900" b="0">
                <a:solidFill>
                  <a:srgbClr val="6A9955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# </a:t>
            </a:r>
            <a:r>
              <a:rPr lang="ko-KR" altLang="en-US" sz="900" b="0">
                <a:solidFill>
                  <a:srgbClr val="6A9955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맵플롭립</a:t>
            </a:r>
            <a:endParaRPr lang="ko-KR" altLang="en-US" sz="900" b="0">
              <a:solidFill>
                <a:srgbClr val="D4D4D4"/>
              </a:solidFill>
              <a:effectLst/>
              <a:latin typeface="Consolas" panose="020B0609020204030204" pitchFamily="49" charset="0"/>
              <a:ea typeface="맑은 고딕" panose="020B0503020000020004" pitchFamily="50" charset="-127"/>
            </a:endParaRPr>
          </a:p>
          <a:p>
            <a:r>
              <a:rPr lang="en-US" altLang="ko-KR" sz="900" b="0">
                <a:solidFill>
                  <a:srgbClr val="C586C0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import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 seaborn </a:t>
            </a:r>
            <a:r>
              <a:rPr lang="en-US" altLang="ko-KR" sz="900" b="0">
                <a:solidFill>
                  <a:srgbClr val="C586C0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as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 </a:t>
            </a:r>
            <a:r>
              <a:rPr lang="en-US" altLang="ko-KR" sz="900" b="0">
                <a:solidFill>
                  <a:srgbClr val="4EC9B0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sns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 </a:t>
            </a:r>
            <a:r>
              <a:rPr lang="en-US" altLang="ko-KR" sz="900" b="0">
                <a:solidFill>
                  <a:srgbClr val="6A9955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# </a:t>
            </a:r>
            <a:r>
              <a:rPr lang="ko-KR" altLang="en-US" sz="900" b="0">
                <a:solidFill>
                  <a:srgbClr val="6A9955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시본</a:t>
            </a:r>
            <a:endParaRPr lang="ko-KR" altLang="en-US" sz="900" b="0">
              <a:solidFill>
                <a:srgbClr val="D4D4D4"/>
              </a:solidFill>
              <a:effectLst/>
              <a:latin typeface="Consolas" panose="020B0609020204030204" pitchFamily="49" charset="0"/>
              <a:ea typeface="맑은 고딕" panose="020B0503020000020004" pitchFamily="50" charset="-127"/>
            </a:endParaRPr>
          </a:p>
          <a:p>
            <a:r>
              <a:rPr lang="en-US" altLang="ko-KR" sz="900" b="0">
                <a:solidFill>
                  <a:srgbClr val="C586C0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import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 numpy </a:t>
            </a:r>
            <a:r>
              <a:rPr lang="en-US" altLang="ko-KR" sz="900" b="0">
                <a:solidFill>
                  <a:srgbClr val="C586C0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as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 </a:t>
            </a:r>
            <a:r>
              <a:rPr lang="en-US" altLang="ko-KR" sz="900" b="0">
                <a:solidFill>
                  <a:srgbClr val="4EC9B0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np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 </a:t>
            </a:r>
            <a:r>
              <a:rPr lang="en-US" altLang="ko-KR" sz="900" b="0">
                <a:solidFill>
                  <a:srgbClr val="6A9955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# </a:t>
            </a:r>
            <a:r>
              <a:rPr lang="ko-KR" altLang="en-US" sz="900" b="0">
                <a:solidFill>
                  <a:srgbClr val="6A9955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넘파이</a:t>
            </a:r>
            <a:endParaRPr lang="ko-KR" altLang="en-US" sz="900" b="0">
              <a:solidFill>
                <a:srgbClr val="D4D4D4"/>
              </a:solidFill>
              <a:effectLst/>
              <a:latin typeface="Consolas" panose="020B0609020204030204" pitchFamily="49" charset="0"/>
              <a:ea typeface="맑은 고딕" panose="020B0503020000020004" pitchFamily="50" charset="-127"/>
            </a:endParaRPr>
          </a:p>
          <a:p>
            <a:br>
              <a:rPr lang="ko-KR" altLang="en-US" sz="900" b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</a:br>
            <a:r>
              <a:rPr lang="en-US" altLang="ko-KR" sz="900" b="0">
                <a:solidFill>
                  <a:srgbClr val="6A9955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# </a:t>
            </a:r>
            <a:r>
              <a:rPr lang="ko-KR" altLang="en-US" sz="900" b="0">
                <a:solidFill>
                  <a:srgbClr val="6A9955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상대 경로로 불러오기</a:t>
            </a:r>
            <a:endParaRPr lang="ko-KR" altLang="en-US" sz="900" b="0">
              <a:solidFill>
                <a:srgbClr val="D4D4D4"/>
              </a:solidFill>
              <a:effectLst/>
              <a:latin typeface="Consolas" panose="020B0609020204030204" pitchFamily="49" charset="0"/>
              <a:ea typeface="맑은 고딕" panose="020B0503020000020004" pitchFamily="50" charset="-127"/>
            </a:endParaRPr>
          </a:p>
          <a:p>
            <a:r>
              <a:rPr lang="en-US" altLang="ko-KR" sz="900" b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file_path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 = </a:t>
            </a:r>
            <a:r>
              <a:rPr lang="en-US" altLang="ko-KR" sz="900" b="0">
                <a:solidFill>
                  <a:srgbClr val="CE9178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'health\healthcare-dataset-stroke-data.csv'</a:t>
            </a:r>
            <a:endParaRPr lang="en-US" altLang="ko-KR" sz="900" b="0">
              <a:solidFill>
                <a:srgbClr val="D4D4D4"/>
              </a:solidFill>
              <a:effectLst/>
              <a:latin typeface="Consolas" panose="020B0609020204030204" pitchFamily="49" charset="0"/>
              <a:ea typeface="맑은 고딕" panose="020B0503020000020004" pitchFamily="50" charset="-127"/>
            </a:endParaRPr>
          </a:p>
          <a:p>
            <a:b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</a:br>
            <a:r>
              <a:rPr lang="en-US" altLang="ko-KR" sz="900" b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st_data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 = </a:t>
            </a:r>
            <a:r>
              <a:rPr lang="en-US" altLang="ko-KR" sz="900" b="0">
                <a:solidFill>
                  <a:srgbClr val="4EC9B0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pd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.</a:t>
            </a:r>
            <a:r>
              <a:rPr lang="en-US" altLang="ko-KR" sz="900" b="0">
                <a:solidFill>
                  <a:srgbClr val="DCDCAA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read_csv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(</a:t>
            </a:r>
            <a:r>
              <a:rPr lang="en-US" altLang="ko-KR" sz="900" b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file_path</a:t>
            </a:r>
            <a: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)</a:t>
            </a:r>
          </a:p>
          <a:p>
            <a:br>
              <a:rPr lang="en-US" altLang="ko-KR" sz="900" b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</a:br>
            <a:r>
              <a:rPr lang="en-US" altLang="ko-KR" sz="900" b="0">
                <a:solidFill>
                  <a:srgbClr val="6A9955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# </a:t>
            </a:r>
            <a:r>
              <a:rPr lang="ko-KR" altLang="en-US" sz="900" b="0">
                <a:solidFill>
                  <a:srgbClr val="6A9955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데이터 보기</a:t>
            </a:r>
            <a:endParaRPr lang="ko-KR" altLang="en-US" sz="900" b="0">
              <a:solidFill>
                <a:srgbClr val="D4D4D4"/>
              </a:solidFill>
              <a:effectLst/>
              <a:latin typeface="Consolas" panose="020B0609020204030204" pitchFamily="49" charset="0"/>
              <a:ea typeface="맑은 고딕" panose="020B0503020000020004" pitchFamily="50" charset="-127"/>
            </a:endParaRPr>
          </a:p>
          <a:p>
            <a:r>
              <a:rPr lang="en-US" altLang="ko-KR" sz="900" b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st_data</a:t>
            </a:r>
            <a:endParaRPr lang="ko-KR" altLang="en-US" sz="9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EB7DBA6-F833-43D6-936C-715A937F0210}"/>
              </a:ext>
            </a:extLst>
          </p:cNvPr>
          <p:cNvSpPr/>
          <p:nvPr/>
        </p:nvSpPr>
        <p:spPr>
          <a:xfrm>
            <a:off x="1955799" y="441829"/>
            <a:ext cx="1763713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200" b="1">
                <a:solidFill>
                  <a:srgbClr val="FF873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2200" b="1">
                <a:solidFill>
                  <a:srgbClr val="FF873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본론</a:t>
            </a:r>
            <a:endParaRPr lang="ko-KR" altLang="en-US" sz="2200" b="1" dirty="0">
              <a:solidFill>
                <a:srgbClr val="FF873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06171FC9-8D98-4F20-A9B6-2A6C2AC4606F}"/>
              </a:ext>
            </a:extLst>
          </p:cNvPr>
          <p:cNvCxnSpPr/>
          <p:nvPr/>
        </p:nvCxnSpPr>
        <p:spPr>
          <a:xfrm rot="10800000">
            <a:off x="1955800" y="368659"/>
            <a:ext cx="1357314" cy="0"/>
          </a:xfrm>
          <a:prstGeom prst="line">
            <a:avLst/>
          </a:prstGeom>
          <a:ln w="381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2DB0DF68-9185-4364-9F63-34D509152B15}"/>
              </a:ext>
            </a:extLst>
          </p:cNvPr>
          <p:cNvCxnSpPr/>
          <p:nvPr/>
        </p:nvCxnSpPr>
        <p:spPr>
          <a:xfrm rot="10800000">
            <a:off x="1955801" y="1268759"/>
            <a:ext cx="1321115" cy="0"/>
          </a:xfrm>
          <a:prstGeom prst="line">
            <a:avLst/>
          </a:prstGeom>
          <a:ln w="127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63941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theme/theme1.xml><?xml version="1.0" encoding="utf-8"?>
<a:theme xmlns:a="http://schemas.openxmlformats.org/drawingml/2006/main" name="Office 테마">
  <a:themeElements>
    <a:clrScheme name="사용자 지정 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2F2F2"/>
      </a:hlink>
      <a:folHlink>
        <a:srgbClr val="A5A5A5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Horizon</Template>
  <TotalTime>9818</TotalTime>
  <Words>8696</Words>
  <Application>Microsoft Office PowerPoint</Application>
  <PresentationFormat>와이드스크린</PresentationFormat>
  <Paragraphs>1403</Paragraphs>
  <Slides>76</Slides>
  <Notes>70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76</vt:i4>
      </vt:variant>
    </vt:vector>
  </HeadingPairs>
  <TitlesOfParts>
    <vt:vector size="80" baseType="lpstr">
      <vt:lpstr>Arial</vt:lpstr>
      <vt:lpstr>맑은 고딕</vt:lpstr>
      <vt:lpstr>Consolas</vt:lpstr>
      <vt:lpstr>Office 테마</vt:lpstr>
      <vt:lpstr>머신러닝을 통한  뇌졸중 발병 주요 요인 분석 데이터과학 및 머신러닝 팀 프로젝트</vt:lpstr>
      <vt:lpstr>PowerPoint 프레젠테이션</vt:lpstr>
      <vt:lpstr>1. 서론</vt:lpstr>
      <vt:lpstr>머신러닝을 이용한  뇌졸중 발병 주요 요인 분석</vt:lpstr>
      <vt:lpstr>데이터과학 및 어르신들</vt:lpstr>
      <vt:lpstr>2. 본론</vt:lpstr>
      <vt:lpstr>Stroke Prediction Dataset 11 clinical features por predicting stroke events (https://www.kaggle.com/fedesoriano/stroke-prediction-dataset)  총 5,110개의 환자 정보, 뇌졸중 발병 유무로 구성</vt:lpstr>
      <vt:lpstr>Stroke Prediction Dataset 11 clinical features por predicting stroke events (https://www.kaggle.com/fedesoriano/stroke-prediction-dataset)  총 5,110개의 환자 정보, 뇌졸중 발병 유무로 구성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3. 결론</vt:lpstr>
      <vt:lpstr>PowerPoint 프레젠테이션</vt:lpstr>
      <vt:lpstr>PowerPoint 프레젠테이션</vt:lpstr>
      <vt:lpstr>PowerPoint 프레젠테이션</vt:lpstr>
      <vt:lpstr>마칩니다. 감사합니다! 데이터과학 및 머신러닝 팀 프로젝트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/>
  <cp:lastModifiedBy>윤 영균</cp:lastModifiedBy>
  <cp:revision>10</cp:revision>
  <cp:lastPrinted>2011-08-28T20:58:26Z</cp:lastPrinted>
  <dcterms:created xsi:type="dcterms:W3CDTF">2011-08-16T07:24:57Z</dcterms:created>
  <dcterms:modified xsi:type="dcterms:W3CDTF">2021-06-08T20:41:01Z</dcterms:modified>
</cp:coreProperties>
</file>